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4"/>
  </p:sldMasterIdLst>
  <p:notesMasterIdLst>
    <p:notesMasterId r:id="rId36"/>
  </p:notesMasterIdLst>
  <p:handoutMasterIdLst>
    <p:handoutMasterId r:id="rId37"/>
  </p:handoutMasterIdLst>
  <p:sldIdLst>
    <p:sldId id="469" r:id="rId5"/>
    <p:sldId id="517" r:id="rId6"/>
    <p:sldId id="521" r:id="rId7"/>
    <p:sldId id="541" r:id="rId8"/>
    <p:sldId id="776" r:id="rId9"/>
    <p:sldId id="777" r:id="rId10"/>
    <p:sldId id="778" r:id="rId11"/>
    <p:sldId id="785" r:id="rId12"/>
    <p:sldId id="786" r:id="rId13"/>
    <p:sldId id="805" r:id="rId14"/>
    <p:sldId id="806" r:id="rId15"/>
    <p:sldId id="787" r:id="rId16"/>
    <p:sldId id="788" r:id="rId17"/>
    <p:sldId id="807" r:id="rId18"/>
    <p:sldId id="808" r:id="rId19"/>
    <p:sldId id="809" r:id="rId20"/>
    <p:sldId id="810" r:id="rId21"/>
    <p:sldId id="811" r:id="rId22"/>
    <p:sldId id="812" r:id="rId23"/>
    <p:sldId id="813" r:id="rId24"/>
    <p:sldId id="814" r:id="rId25"/>
    <p:sldId id="789" r:id="rId26"/>
    <p:sldId id="790" r:id="rId27"/>
    <p:sldId id="791" r:id="rId28"/>
    <p:sldId id="795" r:id="rId29"/>
    <p:sldId id="796" r:id="rId30"/>
    <p:sldId id="800" r:id="rId31"/>
    <p:sldId id="801" r:id="rId32"/>
    <p:sldId id="803" r:id="rId33"/>
    <p:sldId id="804" r:id="rId34"/>
    <p:sldId id="467" r:id="rId35"/>
  </p:sldIdLst>
  <p:sldSz cx="9144000" cy="5143500" type="screen16x9"/>
  <p:notesSz cx="6858000" cy="9144000"/>
  <p:custDataLst>
    <p:tags r:id="rId38"/>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pos="3144" userDrawn="1">
          <p15:clr>
            <a:srgbClr val="A4A3A4"/>
          </p15:clr>
        </p15:guide>
        <p15:guide id="2" orient="horz" pos="162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tesh Gohil" initials="" lastIdx="31" clrIdx="0"/>
  <p:cmAuthor id="1" name="Kate Ryan" initials="KR" lastIdx="11" clrIdx="1"/>
  <p:cmAuthor id="2" name="Niko Theologitis (ntheolog)" initials="N(" lastIdx="15" clrIdx="2">
    <p:extLst>
      <p:ext uri="{19B8F6BF-5375-455C-9EA6-DF929625EA0E}">
        <p15:presenceInfo xmlns:p15="http://schemas.microsoft.com/office/powerpoint/2012/main" userId="S::ntheolog@cisco.com::a83ad90d-a88f-4db2-aa4e-bf889db5d95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669"/>
    <a:srgbClr val="26194B"/>
    <a:srgbClr val="0D274D"/>
    <a:srgbClr val="86DBF2"/>
    <a:srgbClr val="049FD9"/>
    <a:srgbClr val="1FAED4"/>
    <a:srgbClr val="72C059"/>
    <a:srgbClr val="B2D171"/>
    <a:srgbClr val="B8E1D0"/>
    <a:srgbClr val="9891A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CC0C46-E02E-3526-5E9D-6D6B860D305F}" v="5" dt="2020-12-10T00:23:18.894"/>
    <p1510:client id="{56DAF633-EDF9-933C-FB69-4584BC41FAF2}" v="87" dt="2020-12-12T01:59:39.230"/>
    <p1510:client id="{9B2F91E1-0031-59AC-CA40-59070AAA40AD}" v="12" dt="2020-12-09T13:36:39.368"/>
    <p1510:client id="{9FC2914A-66D0-AAFE-BAC3-3DD550A63BA3}" v="253" dt="2020-12-09T16:06:22.408"/>
    <p1510:client id="{E5972177-9DA5-79D6-427F-871546371795}" v="30" dt="2020-12-09T18:44:59.015"/>
  </p1510:revLst>
</p1510:revInfo>
</file>

<file path=ppt/tableStyles.xml><?xml version="1.0" encoding="utf-8"?>
<a:tblStyleLst xmlns:a="http://schemas.openxmlformats.org/drawingml/2006/main" def="{C083E6E3-FA7D-4D7B-A595-EF9225AFEA8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0"/>
    <p:restoredTop sz="94712"/>
  </p:normalViewPr>
  <p:slideViewPr>
    <p:cSldViewPr snapToGrid="0">
      <p:cViewPr varScale="1">
        <p:scale>
          <a:sx n="160" d="100"/>
          <a:sy n="160" d="100"/>
        </p:scale>
        <p:origin x="216" y="168"/>
      </p:cViewPr>
      <p:guideLst>
        <p:guide pos="3144"/>
        <p:guide orient="horz" pos="162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gs" Target="tags/tag1.xml"/><Relationship Id="rId20" Type="http://schemas.openxmlformats.org/officeDocument/2006/relationships/slide" Target="slides/slide16.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o Theologitis (ntheolog)" userId="S::ntheolog@cisco.com::a83ad90d-a88f-4db2-aa4e-bf889db5d951" providerId="AD" clId="Web-{24CC0C46-E02E-3526-5E9D-6D6B860D305F}"/>
    <pc:docChg chg="modSld">
      <pc:chgData name="Niko Theologitis (ntheolog)" userId="S::ntheolog@cisco.com::a83ad90d-a88f-4db2-aa4e-bf889db5d951" providerId="AD" clId="Web-{24CC0C46-E02E-3526-5E9D-6D6B860D305F}" dt="2020-12-10T00:23:18.800" v="3" actId="20577"/>
      <pc:docMkLst>
        <pc:docMk/>
      </pc:docMkLst>
      <pc:sldChg chg="modSp">
        <pc:chgData name="Niko Theologitis (ntheolog)" userId="S::ntheolog@cisco.com::a83ad90d-a88f-4db2-aa4e-bf889db5d951" providerId="AD" clId="Web-{24CC0C46-E02E-3526-5E9D-6D6B860D305F}" dt="2020-12-10T00:23:18.800" v="2" actId="20577"/>
        <pc:sldMkLst>
          <pc:docMk/>
          <pc:sldMk cId="2499202780" sldId="810"/>
        </pc:sldMkLst>
        <pc:spChg chg="mod">
          <ac:chgData name="Niko Theologitis (ntheolog)" userId="S::ntheolog@cisco.com::a83ad90d-a88f-4db2-aa4e-bf889db5d951" providerId="AD" clId="Web-{24CC0C46-E02E-3526-5E9D-6D6B860D305F}" dt="2020-12-10T00:23:18.800" v="2" actId="20577"/>
          <ac:spMkLst>
            <pc:docMk/>
            <pc:sldMk cId="2499202780" sldId="810"/>
            <ac:spMk id="5" creationId="{AA8352CE-0005-4952-8F8D-44BBC19B7001}"/>
          </ac:spMkLst>
        </pc:spChg>
      </pc:sldChg>
    </pc:docChg>
  </pc:docChgLst>
  <pc:docChgLst>
    <pc:chgData name="Niko Theologitis (ntheolog)" userId="S::ntheolog@cisco.com::a83ad90d-a88f-4db2-aa4e-bf889db5d951" providerId="AD" clId="Web-{E5972177-9DA5-79D6-427F-871546371795}"/>
    <pc:docChg chg="modSld">
      <pc:chgData name="Niko Theologitis (ntheolog)" userId="S::ntheolog@cisco.com::a83ad90d-a88f-4db2-aa4e-bf889db5d951" providerId="AD" clId="Web-{E5972177-9DA5-79D6-427F-871546371795}" dt="2020-12-09T18:44:59.015" v="29" actId="20577"/>
      <pc:docMkLst>
        <pc:docMk/>
      </pc:docMkLst>
      <pc:sldChg chg="modSp">
        <pc:chgData name="Niko Theologitis (ntheolog)" userId="S::ntheolog@cisco.com::a83ad90d-a88f-4db2-aa4e-bf889db5d951" providerId="AD" clId="Web-{E5972177-9DA5-79D6-427F-871546371795}" dt="2020-12-09T18:44:59.015" v="28" actId="20577"/>
        <pc:sldMkLst>
          <pc:docMk/>
          <pc:sldMk cId="1533246763" sldId="796"/>
        </pc:sldMkLst>
        <pc:spChg chg="mod">
          <ac:chgData name="Niko Theologitis (ntheolog)" userId="S::ntheolog@cisco.com::a83ad90d-a88f-4db2-aa4e-bf889db5d951" providerId="AD" clId="Web-{E5972177-9DA5-79D6-427F-871546371795}" dt="2020-12-09T18:44:59.015" v="28" actId="20577"/>
          <ac:spMkLst>
            <pc:docMk/>
            <pc:sldMk cId="1533246763" sldId="796"/>
            <ac:spMk id="4" creationId="{6FE007B6-22E4-45D5-80EB-E795C3AC418B}"/>
          </ac:spMkLst>
        </pc:spChg>
      </pc:sldChg>
    </pc:docChg>
  </pc:docChgLst>
  <pc:docChgLst>
    <pc:chgData name="Niko Theologitis (ntheolog)" userId="S::ntheolog@cisco.com::a83ad90d-a88f-4db2-aa4e-bf889db5d951" providerId="AD" clId="Web-{9FC2914A-66D0-AAFE-BAC3-3DD550A63BA3}"/>
    <pc:docChg chg="modSld">
      <pc:chgData name="Niko Theologitis (ntheolog)" userId="S::ntheolog@cisco.com::a83ad90d-a88f-4db2-aa4e-bf889db5d951" providerId="AD" clId="Web-{9FC2914A-66D0-AAFE-BAC3-3DD550A63BA3}" dt="2020-12-09T16:06:22.408" v="250" actId="20577"/>
      <pc:docMkLst>
        <pc:docMk/>
      </pc:docMkLst>
      <pc:sldChg chg="modSp">
        <pc:chgData name="Niko Theologitis (ntheolog)" userId="S::ntheolog@cisco.com::a83ad90d-a88f-4db2-aa4e-bf889db5d951" providerId="AD" clId="Web-{9FC2914A-66D0-AAFE-BAC3-3DD550A63BA3}" dt="2020-12-09T16:01:57.782" v="1" actId="1076"/>
        <pc:sldMkLst>
          <pc:docMk/>
          <pc:sldMk cId="4156997029" sldId="517"/>
        </pc:sldMkLst>
        <pc:spChg chg="mod">
          <ac:chgData name="Niko Theologitis (ntheolog)" userId="S::ntheolog@cisco.com::a83ad90d-a88f-4db2-aa4e-bf889db5d951" providerId="AD" clId="Web-{9FC2914A-66D0-AAFE-BAC3-3DD550A63BA3}" dt="2020-12-09T16:01:41.531" v="0" actId="1076"/>
          <ac:spMkLst>
            <pc:docMk/>
            <pc:sldMk cId="4156997029" sldId="517"/>
            <ac:spMk id="9" creationId="{2C794BA7-F3C1-4546-9A43-0C9C0AD6EA9D}"/>
          </ac:spMkLst>
        </pc:spChg>
        <pc:cxnChg chg="mod">
          <ac:chgData name="Niko Theologitis (ntheolog)" userId="S::ntheolog@cisco.com::a83ad90d-a88f-4db2-aa4e-bf889db5d951" providerId="AD" clId="Web-{9FC2914A-66D0-AAFE-BAC3-3DD550A63BA3}" dt="2020-12-09T16:01:57.782" v="1" actId="1076"/>
          <ac:cxnSpMkLst>
            <pc:docMk/>
            <pc:sldMk cId="4156997029" sldId="517"/>
            <ac:cxnSpMk id="7" creationId="{1DDE2B8F-35B1-BD46-AC38-8FB234F0DC73}"/>
          </ac:cxnSpMkLst>
        </pc:cxnChg>
      </pc:sldChg>
      <pc:sldChg chg="modSp">
        <pc:chgData name="Niko Theologitis (ntheolog)" userId="S::ntheolog@cisco.com::a83ad90d-a88f-4db2-aa4e-bf889db5d951" providerId="AD" clId="Web-{9FC2914A-66D0-AAFE-BAC3-3DD550A63BA3}" dt="2020-12-09T16:06:22.408" v="249" actId="20577"/>
        <pc:sldMkLst>
          <pc:docMk/>
          <pc:sldMk cId="2499202780" sldId="810"/>
        </pc:sldMkLst>
        <pc:spChg chg="mod">
          <ac:chgData name="Niko Theologitis (ntheolog)" userId="S::ntheolog@cisco.com::a83ad90d-a88f-4db2-aa4e-bf889db5d951" providerId="AD" clId="Web-{9FC2914A-66D0-AAFE-BAC3-3DD550A63BA3}" dt="2020-12-09T16:06:22.408" v="249" actId="20577"/>
          <ac:spMkLst>
            <pc:docMk/>
            <pc:sldMk cId="2499202780" sldId="810"/>
            <ac:spMk id="5" creationId="{AA8352CE-0005-4952-8F8D-44BBC19B7001}"/>
          </ac:spMkLst>
        </pc:spChg>
        <pc:picChg chg="mod">
          <ac:chgData name="Niko Theologitis (ntheolog)" userId="S::ntheolog@cisco.com::a83ad90d-a88f-4db2-aa4e-bf889db5d951" providerId="AD" clId="Web-{9FC2914A-66D0-AAFE-BAC3-3DD550A63BA3}" dt="2020-12-09T16:06:07.829" v="246" actId="14100"/>
          <ac:picMkLst>
            <pc:docMk/>
            <pc:sldMk cId="2499202780" sldId="810"/>
            <ac:picMk id="6" creationId="{C790031B-04AC-2043-BC4A-43372F0463BF}"/>
          </ac:picMkLst>
        </pc:picChg>
      </pc:sldChg>
    </pc:docChg>
  </pc:docChgLst>
  <pc:docChgLst>
    <pc:chgData name="Niko Theologitis (ntheolog)" userId="S::ntheolog@cisco.com::a83ad90d-a88f-4db2-aa4e-bf889db5d951" providerId="AD" clId="Web-{9B2F91E1-0031-59AC-CA40-59070AAA40AD}"/>
    <pc:docChg chg="modSld">
      <pc:chgData name="Niko Theologitis (ntheolog)" userId="S::ntheolog@cisco.com::a83ad90d-a88f-4db2-aa4e-bf889db5d951" providerId="AD" clId="Web-{9B2F91E1-0031-59AC-CA40-59070AAA40AD}" dt="2020-12-09T13:36:39.368" v="9" actId="14100"/>
      <pc:docMkLst>
        <pc:docMk/>
      </pc:docMkLst>
      <pc:sldChg chg="addSp delSp modSp">
        <pc:chgData name="Niko Theologitis (ntheolog)" userId="S::ntheolog@cisco.com::a83ad90d-a88f-4db2-aa4e-bf889db5d951" providerId="AD" clId="Web-{9B2F91E1-0031-59AC-CA40-59070AAA40AD}" dt="2020-12-09T13:36:39.368" v="9" actId="14100"/>
        <pc:sldMkLst>
          <pc:docMk/>
          <pc:sldMk cId="1752941170" sldId="786"/>
        </pc:sldMkLst>
        <pc:picChg chg="add mod">
          <ac:chgData name="Niko Theologitis (ntheolog)" userId="S::ntheolog@cisco.com::a83ad90d-a88f-4db2-aa4e-bf889db5d951" providerId="AD" clId="Web-{9B2F91E1-0031-59AC-CA40-59070AAA40AD}" dt="2020-12-09T13:36:39.368" v="9" actId="14100"/>
          <ac:picMkLst>
            <pc:docMk/>
            <pc:sldMk cId="1752941170" sldId="786"/>
            <ac:picMk id="4" creationId="{06D63ED0-6D93-4A71-B713-5339C82957E3}"/>
          </ac:picMkLst>
        </pc:picChg>
        <pc:picChg chg="del">
          <ac:chgData name="Niko Theologitis (ntheolog)" userId="S::ntheolog@cisco.com::a83ad90d-a88f-4db2-aa4e-bf889db5d951" providerId="AD" clId="Web-{9B2F91E1-0031-59AC-CA40-59070AAA40AD}" dt="2020-12-09T13:36:15.758" v="6"/>
          <ac:picMkLst>
            <pc:docMk/>
            <pc:sldMk cId="1752941170" sldId="786"/>
            <ac:picMk id="8" creationId="{A583257C-2652-4D00-B30F-52042CCBCBB0}"/>
          </ac:picMkLst>
        </pc:picChg>
      </pc:sldChg>
      <pc:sldChg chg="addSp delSp modSp">
        <pc:chgData name="Niko Theologitis (ntheolog)" userId="S::ntheolog@cisco.com::a83ad90d-a88f-4db2-aa4e-bf889db5d951" providerId="AD" clId="Web-{9B2F91E1-0031-59AC-CA40-59070AAA40AD}" dt="2020-12-09T13:34:33.939" v="5" actId="1076"/>
        <pc:sldMkLst>
          <pc:docMk/>
          <pc:sldMk cId="1257781578" sldId="788"/>
        </pc:sldMkLst>
        <pc:picChg chg="del">
          <ac:chgData name="Niko Theologitis (ntheolog)" userId="S::ntheolog@cisco.com::a83ad90d-a88f-4db2-aa4e-bf889db5d951" providerId="AD" clId="Web-{9B2F91E1-0031-59AC-CA40-59070AAA40AD}" dt="2020-12-09T13:33:53.655" v="0"/>
          <ac:picMkLst>
            <pc:docMk/>
            <pc:sldMk cId="1257781578" sldId="788"/>
            <ac:picMk id="5" creationId="{9436F6A2-49D3-495B-B4A8-257C2EA1E92F}"/>
          </ac:picMkLst>
        </pc:picChg>
        <pc:picChg chg="add mod">
          <ac:chgData name="Niko Theologitis (ntheolog)" userId="S::ntheolog@cisco.com::a83ad90d-a88f-4db2-aa4e-bf889db5d951" providerId="AD" clId="Web-{9B2F91E1-0031-59AC-CA40-59070AAA40AD}" dt="2020-12-09T13:34:33.939" v="5" actId="1076"/>
          <ac:picMkLst>
            <pc:docMk/>
            <pc:sldMk cId="1257781578" sldId="788"/>
            <ac:picMk id="6" creationId="{3367E9BF-69A9-4A2E-AE8B-90BD3E703912}"/>
          </ac:picMkLst>
        </pc:picChg>
      </pc:sldChg>
    </pc:docChg>
  </pc:docChgLst>
  <pc:docChgLst>
    <pc:chgData name="Niko Theologitis (ntheolog)" userId="S::ntheolog@cisco.com::a83ad90d-a88f-4db2-aa4e-bf889db5d951" providerId="AD" clId="Web-{56DAF633-EDF9-933C-FB69-4584BC41FAF2}"/>
    <pc:docChg chg="modSld">
      <pc:chgData name="Niko Theologitis (ntheolog)" userId="S::ntheolog@cisco.com::a83ad90d-a88f-4db2-aa4e-bf889db5d951" providerId="AD" clId="Web-{56DAF633-EDF9-933C-FB69-4584BC41FAF2}" dt="2020-12-12T01:59:39.230" v="24" actId="1076"/>
      <pc:docMkLst>
        <pc:docMk/>
      </pc:docMkLst>
      <pc:sldChg chg="addSp delSp modSp">
        <pc:chgData name="Niko Theologitis (ntheolog)" userId="S::ntheolog@cisco.com::a83ad90d-a88f-4db2-aa4e-bf889db5d951" providerId="AD" clId="Web-{56DAF633-EDF9-933C-FB69-4584BC41FAF2}" dt="2020-12-12T01:59:39.230" v="24" actId="1076"/>
        <pc:sldMkLst>
          <pc:docMk/>
          <pc:sldMk cId="2162976153" sldId="541"/>
        </pc:sldMkLst>
        <pc:graphicFrameChg chg="add del mod modGraphic">
          <ac:chgData name="Niko Theologitis (ntheolog)" userId="S::ntheolog@cisco.com::a83ad90d-a88f-4db2-aa4e-bf889db5d951" providerId="AD" clId="Web-{56DAF633-EDF9-933C-FB69-4584BC41FAF2}" dt="2020-12-12T01:58:08.290" v="6"/>
          <ac:graphicFrameMkLst>
            <pc:docMk/>
            <pc:sldMk cId="2162976153" sldId="541"/>
            <ac:graphicFrameMk id="4" creationId="{7DDAC9CC-FFF0-41CF-9E6F-1C161AA2A00A}"/>
          </ac:graphicFrameMkLst>
        </pc:graphicFrameChg>
        <pc:graphicFrameChg chg="add del mod modGraphic">
          <ac:chgData name="Niko Theologitis (ntheolog)" userId="S::ntheolog@cisco.com::a83ad90d-a88f-4db2-aa4e-bf889db5d951" providerId="AD" clId="Web-{56DAF633-EDF9-933C-FB69-4584BC41FAF2}" dt="2020-12-12T01:59:26.027" v="22"/>
          <ac:graphicFrameMkLst>
            <pc:docMk/>
            <pc:sldMk cId="2162976153" sldId="541"/>
            <ac:graphicFrameMk id="6" creationId="{D791DFC1-3881-4EF3-8DF8-DF13FDEB5663}"/>
          </ac:graphicFrameMkLst>
        </pc:graphicFrameChg>
        <pc:graphicFrameChg chg="add del mod modGraphic">
          <ac:chgData name="Niko Theologitis (ntheolog)" userId="S::ntheolog@cisco.com::a83ad90d-a88f-4db2-aa4e-bf889db5d951" providerId="AD" clId="Web-{56DAF633-EDF9-933C-FB69-4584BC41FAF2}" dt="2020-12-12T01:59:39.230" v="24" actId="1076"/>
          <ac:graphicFrameMkLst>
            <pc:docMk/>
            <pc:sldMk cId="2162976153" sldId="541"/>
            <ac:graphicFrameMk id="18" creationId="{5D8242B3-A907-E544-8915-B301AE49264F}"/>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FE48B1C-1E6B-744F-8E6C-3836D33BC0D9}" type="datetimeFigureOut">
              <a:rPr lang="en-US"/>
              <a:pPr>
                <a:defRPr/>
              </a:pPr>
              <a:t>12/11/2020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5A8EAB7-F1BA-274C-91A9-46214A29E509}" type="slidenum">
              <a:rPr lang="en-US"/>
              <a:pPr>
                <a:defRPr/>
              </a:pPr>
              <a:t>‹#›</a:t>
            </a:fld>
            <a:endParaRPr lang="en-US"/>
          </a:p>
        </p:txBody>
      </p:sp>
    </p:spTree>
    <p:extLst>
      <p:ext uri="{BB962C8B-B14F-4D97-AF65-F5344CB8AC3E}">
        <p14:creationId xmlns:p14="http://schemas.microsoft.com/office/powerpoint/2010/main" val="33384806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A637A29-4E7E-A24B-BAB1-D48C888F91E4}" type="datetimeFigureOut">
              <a:rPr lang="en-US"/>
              <a:pPr>
                <a:defRPr/>
              </a:pPr>
              <a:t>12/11/2020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97A1FA6-25DE-9E4E-A34D-CF67DE7DBDC7}" type="slidenum">
              <a:rPr lang="en-US"/>
              <a:pPr>
                <a:defRPr/>
              </a:pPr>
              <a:t>‹#›</a:t>
            </a:fld>
            <a:endParaRPr lang="en-US"/>
          </a:p>
        </p:txBody>
      </p:sp>
    </p:spTree>
    <p:extLst>
      <p:ext uri="{BB962C8B-B14F-4D97-AF65-F5344CB8AC3E}">
        <p14:creationId xmlns:p14="http://schemas.microsoft.com/office/powerpoint/2010/main" val="3228492595"/>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469496" y="3856736"/>
            <a:ext cx="8296421" cy="288131"/>
          </a:xfrm>
          <a:prstGeom prst="rect">
            <a:avLst/>
          </a:prstGeom>
        </p:spPr>
        <p:txBody>
          <a:bodyPr lIns="91420" tIns="45710" rIns="91420" bIns="45710" anchor="b" anchorCtr="0">
            <a:noAutofit/>
          </a:bodyPr>
          <a:lstStyle>
            <a:lvl1pPr marL="0" indent="0" algn="l">
              <a:buNone/>
              <a:defRPr sz="1800" b="0" i="0">
                <a:solidFill>
                  <a:schemeClr val="bg1"/>
                </a:solidFill>
                <a:latin typeface="+mn-lt"/>
                <a:cs typeface="CiscoSansTT ExtraLight"/>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a:t>Speaker Name</a:t>
            </a:r>
            <a:endParaRPr lang="en-US"/>
          </a:p>
        </p:txBody>
      </p:sp>
      <p:sp>
        <p:nvSpPr>
          <p:cNvPr id="17" name="Text Placeholder 38"/>
          <p:cNvSpPr>
            <a:spLocks noGrp="1"/>
          </p:cNvSpPr>
          <p:nvPr>
            <p:ph type="body" sz="quarter" idx="11" hasCustomPrompt="1"/>
          </p:nvPr>
        </p:nvSpPr>
        <p:spPr>
          <a:xfrm>
            <a:off x="469496" y="4072669"/>
            <a:ext cx="8296421" cy="288131"/>
          </a:xfrm>
          <a:prstGeom prst="rect">
            <a:avLst/>
          </a:prstGeom>
        </p:spPr>
        <p:txBody>
          <a:bodyPr lIns="91420" tIns="45710" rIns="91420" bIns="45710"/>
          <a:lstStyle>
            <a:lvl1pPr marL="0" indent="0" algn="l">
              <a:buFontTx/>
              <a:buNone/>
              <a:defRPr lang="en-US" sz="1800" b="0" i="0" kern="1200" dirty="0" smtClean="0">
                <a:solidFill>
                  <a:schemeClr val="bg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Speaker Title</a:t>
            </a:r>
          </a:p>
        </p:txBody>
      </p:sp>
      <p:sp>
        <p:nvSpPr>
          <p:cNvPr id="18" name="Text Placeholder 40"/>
          <p:cNvSpPr>
            <a:spLocks noGrp="1"/>
          </p:cNvSpPr>
          <p:nvPr>
            <p:ph type="body" sz="quarter" idx="12" hasCustomPrompt="1"/>
          </p:nvPr>
        </p:nvSpPr>
        <p:spPr>
          <a:xfrm>
            <a:off x="469496" y="4348762"/>
            <a:ext cx="8296421" cy="288131"/>
          </a:xfrm>
          <a:prstGeom prst="rect">
            <a:avLst/>
          </a:prstGeom>
        </p:spPr>
        <p:txBody>
          <a:bodyPr lIns="91420" tIns="45710" rIns="91420" bIns="45710"/>
          <a:lstStyle>
            <a:lvl1pPr marL="0" indent="0" algn="l">
              <a:buFontTx/>
              <a:buNone/>
              <a:defRPr lang="en-US" sz="1800" b="0" i="0" kern="1200" dirty="0" smtClean="0">
                <a:solidFill>
                  <a:schemeClr val="bg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Date</a:t>
            </a:r>
          </a:p>
        </p:txBody>
      </p:sp>
      <p:sp>
        <p:nvSpPr>
          <p:cNvPr id="19" name="Text Placeholder 2"/>
          <p:cNvSpPr>
            <a:spLocks noGrp="1"/>
          </p:cNvSpPr>
          <p:nvPr>
            <p:ph type="body" sz="quarter" idx="13" hasCustomPrompt="1"/>
          </p:nvPr>
        </p:nvSpPr>
        <p:spPr>
          <a:xfrm>
            <a:off x="463292" y="3043653"/>
            <a:ext cx="8302625" cy="299001"/>
          </a:xfrm>
          <a:prstGeom prst="rect">
            <a:avLst/>
          </a:prstGeom>
        </p:spPr>
        <p:txBody>
          <a:bodyPr lIns="91420" tIns="45710" rIns="91420" bIns="45710"/>
          <a:lstStyle>
            <a:lvl1pPr marL="0" indent="0">
              <a:buFont typeface="Arial" panose="020B0604020202020204" pitchFamily="34" charset="0"/>
              <a:buNone/>
              <a:defRPr sz="2200" b="0" i="0" baseline="0">
                <a:solidFill>
                  <a:schemeClr val="bg1"/>
                </a:solidFill>
                <a:latin typeface="+mj-lt"/>
                <a:cs typeface="CiscoSansTT ExtraLight"/>
              </a:defRPr>
            </a:lvl1pPr>
            <a:lvl2pPr marL="304781" indent="0">
              <a:buNone/>
              <a:defRPr/>
            </a:lvl2pPr>
            <a:lvl3pPr marL="427401" indent="0">
              <a:buNone/>
              <a:defRPr/>
            </a:lvl3pPr>
            <a:lvl4pPr marL="516694" indent="0">
              <a:buNone/>
              <a:defRPr/>
            </a:lvl4pPr>
            <a:lvl5pPr marL="601221" indent="0">
              <a:buNone/>
              <a:defRPr/>
            </a:lvl5pPr>
          </a:lstStyle>
          <a:p>
            <a:pPr lvl="0"/>
            <a:r>
              <a:rPr lang="en-GB"/>
              <a:t>Subtitle Goes Here</a:t>
            </a:r>
          </a:p>
        </p:txBody>
      </p:sp>
      <p:sp>
        <p:nvSpPr>
          <p:cNvPr id="20" name="Title 1"/>
          <p:cNvSpPr>
            <a:spLocks noGrp="1"/>
          </p:cNvSpPr>
          <p:nvPr>
            <p:ph type="ctrTitle" hasCustomPrompt="1"/>
          </p:nvPr>
        </p:nvSpPr>
        <p:spPr>
          <a:xfrm>
            <a:off x="425765" y="2472167"/>
            <a:ext cx="8340152"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1"/>
                </a:solidFill>
                <a:latin typeface="+mj-lt"/>
                <a:cs typeface="CiscoSansTT ExtraLight"/>
              </a:defRPr>
            </a:lvl1pPr>
          </a:lstStyle>
          <a:p>
            <a:r>
              <a:rPr lang="en-GB"/>
              <a:t>Presentation Title Goes Here</a:t>
            </a:r>
            <a:endParaRPr lang="en-US"/>
          </a:p>
        </p:txBody>
      </p:sp>
      <p:sp>
        <p:nvSpPr>
          <p:cNvPr id="6" name="Freeform 6"/>
          <p:cNvSpPr>
            <a:spLocks noChangeAspect="1" noEditPoints="1"/>
          </p:cNvSpPr>
          <p:nvPr userDrawn="1"/>
        </p:nvSpPr>
        <p:spPr bwMode="auto">
          <a:xfrm>
            <a:off x="469496" y="391308"/>
            <a:ext cx="795528" cy="422625"/>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Tree>
    <p:extLst>
      <p:ext uri="{BB962C8B-B14F-4D97-AF65-F5344CB8AC3E}">
        <p14:creationId xmlns:p14="http://schemas.microsoft.com/office/powerpoint/2010/main" val="2122942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2301" y="1201738"/>
            <a:ext cx="8277344" cy="3389312"/>
          </a:xfrm>
          <a:prstGeom prst="rect">
            <a:avLst/>
          </a:prstGeom>
        </p:spPr>
        <p:txBody>
          <a:bodyPr lIns="91420" tIns="45710" rIns="91420" bIns="45710">
            <a:noAutofit/>
          </a:bodyPr>
          <a:lstStyle>
            <a:lvl1pPr marL="228600" indent="-171450">
              <a:lnSpc>
                <a:spcPct val="95000"/>
              </a:lnSpc>
              <a:spcBef>
                <a:spcPts val="1110"/>
              </a:spcBef>
              <a:buClr>
                <a:schemeClr val="tx1"/>
              </a:buClr>
              <a:buSzPct val="80000"/>
              <a:buFont typeface="Arial"/>
              <a:buChar char="•"/>
              <a:defRPr sz="2000" b="0" i="0">
                <a:solidFill>
                  <a:schemeClr val="tx1"/>
                </a:solidFill>
                <a:latin typeface="+mn-lt"/>
                <a:ea typeface="CiscoSansTT Thin" charset="0"/>
                <a:cs typeface="CiscoSansTT Thin" charset="0"/>
              </a:defRPr>
            </a:lvl1pPr>
            <a:lvl2pPr marL="457200" indent="-165100">
              <a:lnSpc>
                <a:spcPct val="95000"/>
              </a:lnSpc>
              <a:spcBef>
                <a:spcPts val="450"/>
              </a:spcBef>
              <a:buClr>
                <a:schemeClr val="tx1"/>
              </a:buClr>
              <a:buSzPct val="80000"/>
              <a:buFont typeface="Arial"/>
              <a:buChar char="•"/>
              <a:defRPr sz="1800" b="0" i="0">
                <a:solidFill>
                  <a:schemeClr val="tx1"/>
                </a:solidFill>
                <a:latin typeface="+mn-lt"/>
                <a:ea typeface="CiscoSansTT Thin" charset="0"/>
                <a:cs typeface="CiscoSansTT Thin" charset="0"/>
              </a:defRPr>
            </a:lvl2pPr>
            <a:lvl3pPr marL="685800" indent="-109538">
              <a:buClr>
                <a:schemeClr val="tx1"/>
              </a:buClr>
              <a:buSzPct val="80000"/>
              <a:buFont typeface="Arial"/>
              <a:buChar char="•"/>
              <a:defRPr sz="1600" b="0" i="0">
                <a:solidFill>
                  <a:schemeClr val="tx1"/>
                </a:solidFill>
                <a:latin typeface="+mn-lt"/>
                <a:ea typeface="CiscoSansTT Thin" charset="0"/>
                <a:cs typeface="CiscoSansTT Thin" charset="0"/>
              </a:defRPr>
            </a:lvl3pPr>
            <a:lvl4pPr marL="911035" indent="-171415">
              <a:buClr>
                <a:schemeClr val="tx1"/>
              </a:buClr>
              <a:buSzPct val="80000"/>
              <a:buFont typeface="Arial"/>
              <a:buChar char="•"/>
              <a:defRPr sz="1400" b="0" i="0">
                <a:solidFill>
                  <a:schemeClr val="tx1"/>
                </a:solidFill>
                <a:latin typeface="+mn-lt"/>
                <a:ea typeface="CiscoSansTT Thin" charset="0"/>
                <a:cs typeface="CiscoSansTT Thin" charset="0"/>
              </a:defRPr>
            </a:lvl4pPr>
            <a:lvl5pPr marL="1082450" indent="-168240">
              <a:buClr>
                <a:schemeClr val="tx1"/>
              </a:buClr>
              <a:buSzPct val="80000"/>
              <a:buFont typeface="Arial"/>
              <a:buChar char="•"/>
              <a:defRPr sz="1200" b="0" i="0">
                <a:solidFill>
                  <a:schemeClr val="tx1"/>
                </a:solidFill>
                <a:latin typeface="+mn-lt"/>
                <a:ea typeface="CiscoSansTT Thin" charset="0"/>
                <a:cs typeface="CiscoSansTT Thin" charset="0"/>
              </a:defRPr>
            </a:lvl5pPr>
          </a:lstStyle>
          <a:p>
            <a:pPr lvl="0"/>
            <a:r>
              <a:rPr lang="en-GB"/>
              <a:t>First level</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GB"/>
              <a:t>Click to edit Master title style</a:t>
            </a:r>
          </a:p>
        </p:txBody>
      </p:sp>
    </p:spTree>
    <p:extLst>
      <p:ext uri="{BB962C8B-B14F-4D97-AF65-F5344CB8AC3E}">
        <p14:creationId xmlns:p14="http://schemas.microsoft.com/office/powerpoint/2010/main" val="3316443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533399" y="1205898"/>
            <a:ext cx="3886200" cy="3083094"/>
          </a:xfrm>
          <a:prstGeom prst="rect">
            <a:avLst/>
          </a:prstGeom>
        </p:spPr>
        <p:txBody>
          <a:bodyPr lIns="0" tIns="45710" rIns="0" bIns="45710">
            <a:noAutofit/>
          </a:bodyPr>
          <a:lstStyle>
            <a:lvl1pPr marL="174625" indent="-117475">
              <a:lnSpc>
                <a:spcPct val="95000"/>
              </a:lnSpc>
              <a:spcBef>
                <a:spcPts val="1110"/>
              </a:spcBef>
              <a:buClr>
                <a:schemeClr val="tx1"/>
              </a:buClr>
              <a:buSzPct val="60000"/>
              <a:buFont typeface="Arial"/>
              <a:buChar char="•"/>
              <a:defRPr sz="2000" b="0" i="0">
                <a:solidFill>
                  <a:schemeClr val="tx1"/>
                </a:solidFill>
                <a:latin typeface="+mn-lt"/>
                <a:cs typeface="CiscoSans ExtraLight"/>
              </a:defRPr>
            </a:lvl1pPr>
            <a:lvl2pPr marL="288925" indent="-114300">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25" indent="-114300">
              <a:buClr>
                <a:schemeClr val="tx1"/>
              </a:buClr>
              <a:buSzPct val="60000"/>
              <a:buFont typeface="Arial"/>
              <a:buChar char="•"/>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mn-lt"/>
                <a:cs typeface="CiscoSans ExtraLight"/>
              </a:defRPr>
            </a:lvl4pPr>
            <a:lvl5pPr marL="631825" indent="-114300">
              <a:buClr>
                <a:schemeClr val="tx1"/>
              </a:buClr>
              <a:buSzPct val="60000"/>
              <a:buFont typeface="Arial"/>
              <a:buChar char="•"/>
              <a:defRPr sz="1200" b="0" i="0">
                <a:solidFill>
                  <a:schemeClr val="tx1"/>
                </a:solidFill>
                <a:latin typeface="+mn-lt"/>
                <a:cs typeface="CiscoSans ExtraLigh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Text Placeholder 3"/>
          <p:cNvSpPr>
            <a:spLocks noGrp="1"/>
          </p:cNvSpPr>
          <p:nvPr>
            <p:ph type="body" sz="quarter" idx="11"/>
          </p:nvPr>
        </p:nvSpPr>
        <p:spPr>
          <a:xfrm>
            <a:off x="4755866" y="1205898"/>
            <a:ext cx="3886200" cy="3083094"/>
          </a:xfrm>
          <a:prstGeom prst="rect">
            <a:avLst/>
          </a:prstGeom>
        </p:spPr>
        <p:txBody>
          <a:bodyPr lIns="0" tIns="45710" rIns="0" bIns="45710">
            <a:noAutofit/>
          </a:bodyPr>
          <a:lstStyle>
            <a:lvl1pPr marL="174625" indent="-117475">
              <a:lnSpc>
                <a:spcPct val="95000"/>
              </a:lnSpc>
              <a:spcBef>
                <a:spcPts val="1110"/>
              </a:spcBef>
              <a:buClr>
                <a:schemeClr val="tx1"/>
              </a:buClr>
              <a:buSzPct val="60000"/>
              <a:buFont typeface="Arial"/>
              <a:buChar char="•"/>
              <a:defRPr sz="2000" b="0" i="0" baseline="0">
                <a:solidFill>
                  <a:schemeClr val="tx1"/>
                </a:solidFill>
                <a:latin typeface="+mn-lt"/>
                <a:cs typeface="CiscoSans ExtraLight"/>
              </a:defRPr>
            </a:lvl1pPr>
            <a:lvl2pPr marL="288925" indent="-114300">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25" indent="-114300">
              <a:buClr>
                <a:schemeClr val="tx1"/>
              </a:buClr>
              <a:buSzPct val="60000"/>
              <a:buFont typeface="Arial"/>
              <a:buChar char="•"/>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mn-lt"/>
                <a:cs typeface="CiscoSans ExtraLight"/>
              </a:defRPr>
            </a:lvl4pPr>
            <a:lvl5pPr marL="631825" indent="-114300">
              <a:buClr>
                <a:schemeClr val="tx1"/>
              </a:buClr>
              <a:buSzPct val="60000"/>
              <a:buFont typeface="Arial"/>
              <a:buChar char="•"/>
              <a:defRPr sz="1200" b="0" i="0">
                <a:solidFill>
                  <a:schemeClr val="tx1"/>
                </a:solidFill>
                <a:latin typeface="+mn-lt"/>
                <a:cs typeface="CiscoSans ExtraLigh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tx2"/>
                </a:solidFill>
              </a:defRPr>
            </a:lvl1pPr>
          </a:lstStyle>
          <a:p>
            <a:pPr lvl="0"/>
            <a:r>
              <a:rPr lang="en-GB"/>
              <a:t>Click to edit Master title style</a:t>
            </a:r>
          </a:p>
        </p:txBody>
      </p:sp>
    </p:spTree>
    <p:extLst>
      <p:ext uri="{BB962C8B-B14F-4D97-AF65-F5344CB8AC3E}">
        <p14:creationId xmlns:p14="http://schemas.microsoft.com/office/powerpoint/2010/main" val="3088030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GB"/>
              <a:t>Click to edit Master title style</a:t>
            </a:r>
          </a:p>
        </p:txBody>
      </p:sp>
    </p:spTree>
    <p:extLst>
      <p:ext uri="{BB962C8B-B14F-4D97-AF65-F5344CB8AC3E}">
        <p14:creationId xmlns:p14="http://schemas.microsoft.com/office/powerpoint/2010/main" val="18967244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4489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33400" y="1347788"/>
            <a:ext cx="8115300" cy="2658728"/>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GB" noProof="0"/>
              <a:t>Click icon to add table</a:t>
            </a:r>
          </a:p>
        </p:txBody>
      </p:sp>
      <p:sp>
        <p:nvSpPr>
          <p:cNvPr id="6"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tx2"/>
                </a:solidFill>
              </a:defRPr>
            </a:lvl1pPr>
          </a:lstStyle>
          <a:p>
            <a:pPr lvl="0"/>
            <a:r>
              <a:rPr lang="en-GB"/>
              <a:t>Click to edit Master title style</a:t>
            </a:r>
          </a:p>
        </p:txBody>
      </p:sp>
    </p:spTree>
    <p:extLst>
      <p:ext uri="{BB962C8B-B14F-4D97-AF65-F5344CB8AC3E}">
        <p14:creationId xmlns:p14="http://schemas.microsoft.com/office/powerpoint/2010/main" val="12545634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33400" y="1201738"/>
            <a:ext cx="8115300" cy="2808287"/>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GB" noProof="0"/>
              <a:t>Click icon to add chart</a:t>
            </a:r>
            <a:endParaRPr lang="en-US" noProof="0"/>
          </a:p>
        </p:txBody>
      </p:sp>
      <p:sp>
        <p:nvSpPr>
          <p:cNvPr id="7"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2"/>
                </a:solidFill>
              </a:defRPr>
            </a:lvl1pPr>
          </a:lstStyle>
          <a:p>
            <a:pPr lvl="0"/>
            <a:r>
              <a:rPr lang="en-GB"/>
              <a:t>Click to edit Master title style</a:t>
            </a:r>
          </a:p>
        </p:txBody>
      </p:sp>
    </p:spTree>
    <p:extLst>
      <p:ext uri="{BB962C8B-B14F-4D97-AF65-F5344CB8AC3E}">
        <p14:creationId xmlns:p14="http://schemas.microsoft.com/office/powerpoint/2010/main" val="23699458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Half_Page_Blank">
    <p:spTree>
      <p:nvGrpSpPr>
        <p:cNvPr id="1" name=""/>
        <p:cNvGrpSpPr/>
        <p:nvPr/>
      </p:nvGrpSpPr>
      <p:grpSpPr>
        <a:xfrm>
          <a:off x="0" y="0"/>
          <a:ext cx="0" cy="0"/>
          <a:chOff x="0" y="0"/>
          <a:chExt cx="0" cy="0"/>
        </a:xfrm>
      </p:grpSpPr>
      <p:sp>
        <p:nvSpPr>
          <p:cNvPr id="5" name="Rectangle 4"/>
          <p:cNvSpPr/>
          <p:nvPr userDrawn="1"/>
        </p:nvSpPr>
        <p:spPr>
          <a:xfrm>
            <a:off x="-8092"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endParaRPr>
          </a:p>
        </p:txBody>
      </p:sp>
      <p:sp>
        <p:nvSpPr>
          <p:cNvPr id="4" name="Text Placeholder 3"/>
          <p:cNvSpPr>
            <a:spLocks noGrp="1"/>
          </p:cNvSpPr>
          <p:nvPr>
            <p:ph type="body" sz="quarter" idx="10" hasCustomPrompt="1"/>
          </p:nvPr>
        </p:nvSpPr>
        <p:spPr>
          <a:xfrm>
            <a:off x="462301" y="1665182"/>
            <a:ext cx="3662024" cy="2925868"/>
          </a:xfrm>
          <a:prstGeom prst="rect">
            <a:avLst/>
          </a:prstGeom>
        </p:spPr>
        <p:txBody>
          <a:bodyPr lIns="91420" tIns="45710" rIns="91420" bIns="45710">
            <a:noAutofit/>
          </a:bodyPr>
          <a:lstStyle>
            <a:lvl1pPr marL="174625" indent="-117475">
              <a:lnSpc>
                <a:spcPct val="95000"/>
              </a:lnSpc>
              <a:spcBef>
                <a:spcPts val="1110"/>
              </a:spcBef>
              <a:buClr>
                <a:schemeClr val="tx2"/>
              </a:buClr>
              <a:buSzPct val="60000"/>
              <a:buFont typeface="Arial"/>
              <a:buChar char="•"/>
              <a:defRPr sz="2000" b="0" i="0">
                <a:solidFill>
                  <a:schemeClr val="bg1"/>
                </a:solidFill>
                <a:latin typeface="+mn-lt"/>
                <a:ea typeface="CiscoSansTT Thin" charset="0"/>
                <a:cs typeface="CiscoSansTT Thin" charset="0"/>
              </a:defRPr>
            </a:lvl1pPr>
            <a:lvl2pPr marL="288925" indent="-114300">
              <a:lnSpc>
                <a:spcPct val="95000"/>
              </a:lnSpc>
              <a:spcBef>
                <a:spcPts val="450"/>
              </a:spcBef>
              <a:buClr>
                <a:schemeClr val="tx2"/>
              </a:buClr>
              <a:buSzPct val="60000"/>
              <a:buFont typeface="Arial"/>
              <a:buChar char="•"/>
              <a:defRPr sz="1800" b="0" i="0">
                <a:solidFill>
                  <a:schemeClr val="bg1"/>
                </a:solidFill>
                <a:latin typeface="+mn-lt"/>
                <a:ea typeface="CiscoSansTT Thin" charset="0"/>
                <a:cs typeface="CiscoSansTT Thin" charset="0"/>
              </a:defRPr>
            </a:lvl2pPr>
            <a:lvl3pPr marL="403225" indent="-114300">
              <a:buClr>
                <a:schemeClr val="tx2"/>
              </a:buClr>
              <a:buSzPct val="60000"/>
              <a:buFont typeface="Arial"/>
              <a:buChar char="•"/>
              <a:defRPr sz="1600" b="0" i="0">
                <a:solidFill>
                  <a:schemeClr val="bg1"/>
                </a:solidFill>
                <a:latin typeface="+mn-lt"/>
                <a:ea typeface="CiscoSansTT Thin" charset="0"/>
                <a:cs typeface="CiscoSansTT Thin" charset="0"/>
              </a:defRPr>
            </a:lvl3pPr>
            <a:lvl4pPr marL="517525" indent="-114300">
              <a:buClr>
                <a:schemeClr val="tx2"/>
              </a:buClr>
              <a:buSzPct val="60000"/>
              <a:buFont typeface="Arial"/>
              <a:buChar char="•"/>
              <a:defRPr sz="1400" b="0" i="0">
                <a:solidFill>
                  <a:schemeClr val="bg1"/>
                </a:solidFill>
                <a:latin typeface="+mn-lt"/>
                <a:ea typeface="CiscoSansTT Thin" charset="0"/>
                <a:cs typeface="CiscoSansTT Thin" charset="0"/>
              </a:defRPr>
            </a:lvl4pPr>
            <a:lvl5pPr marL="631825" indent="-114300">
              <a:buClr>
                <a:schemeClr val="tx2"/>
              </a:buClr>
              <a:buSzPct val="60000"/>
              <a:buFont typeface="Arial"/>
              <a:buChar char="•"/>
              <a:defRPr sz="1200" b="0" i="0">
                <a:solidFill>
                  <a:schemeClr val="bg1"/>
                </a:solidFill>
                <a:latin typeface="+mn-lt"/>
                <a:ea typeface="CiscoSansTT Thin" charset="0"/>
                <a:cs typeface="CiscoSansTT Thin" charset="0"/>
              </a:defRPr>
            </a:lvl5pPr>
          </a:lstStyle>
          <a:p>
            <a:pPr lvl="0"/>
            <a:r>
              <a:rPr lang="en-GB"/>
              <a:t>First level</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itle Placeholder 5"/>
          <p:cNvSpPr>
            <a:spLocks noGrp="1"/>
          </p:cNvSpPr>
          <p:nvPr>
            <p:ph type="title"/>
          </p:nvPr>
        </p:nvSpPr>
        <p:spPr bwMode="auto">
          <a:xfrm>
            <a:off x="437766" y="341313"/>
            <a:ext cx="3686559"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3200">
                <a:solidFill>
                  <a:schemeClr val="bg1"/>
                </a:solidFill>
              </a:defRPr>
            </a:lvl1pPr>
          </a:lstStyle>
          <a:p>
            <a:pPr lvl="0"/>
            <a:r>
              <a:rPr lang="en-GB"/>
              <a:t>Click to edit Master title style</a:t>
            </a:r>
          </a:p>
        </p:txBody>
      </p:sp>
      <p:sp>
        <p:nvSpPr>
          <p:cNvPr id="8" name="Rectangle 4"/>
          <p:cNvSpPr>
            <a:spLocks noChangeArrowheads="1"/>
          </p:cNvSpPr>
          <p:nvPr userDrawn="1"/>
        </p:nvSpPr>
        <p:spPr bwMode="ltGray">
          <a:xfrm>
            <a:off x="477679" y="4741653"/>
            <a:ext cx="35683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bg1"/>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3100519972"/>
      </p:ext>
    </p:extLst>
  </p:cSld>
  <p:clrMapOvr>
    <a:masterClrMapping/>
  </p:clrMapOvr>
  <p:extLst>
    <p:ext uri="{DCECCB84-F9BA-43D5-87BE-67443E8EF086}">
      <p15:sldGuideLst xmlns:p15="http://schemas.microsoft.com/office/powerpoint/2012/main">
        <p15:guide id="2" pos="288" userDrawn="1">
          <p15:clr>
            <a:srgbClr val="FBAE40"/>
          </p15:clr>
        </p15:guide>
        <p15:guide id="3" pos="2598"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Half_Page_Text">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mj-lt"/>
            </a:endParaRPr>
          </a:p>
        </p:txBody>
      </p:sp>
      <p:sp>
        <p:nvSpPr>
          <p:cNvPr id="3" name="Title Placeholder 5"/>
          <p:cNvSpPr>
            <a:spLocks noGrp="1"/>
          </p:cNvSpPr>
          <p:nvPr>
            <p:ph type="title"/>
          </p:nvPr>
        </p:nvSpPr>
        <p:spPr bwMode="auto">
          <a:xfrm>
            <a:off x="419100" y="1657350"/>
            <a:ext cx="3827463" cy="1828800"/>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a:t>Click to edit Master title style</a:t>
            </a:r>
          </a:p>
        </p:txBody>
      </p:sp>
      <p:sp>
        <p:nvSpPr>
          <p:cNvPr id="6" name="Text Placeholder 5"/>
          <p:cNvSpPr>
            <a:spLocks noGrp="1"/>
          </p:cNvSpPr>
          <p:nvPr>
            <p:ph type="body" sz="quarter" idx="10"/>
          </p:nvPr>
        </p:nvSpPr>
        <p:spPr>
          <a:xfrm>
            <a:off x="5097463" y="531812"/>
            <a:ext cx="3551237" cy="4059237"/>
          </a:xfrm>
          <a:prstGeom prst="rect">
            <a:avLst/>
          </a:prstGeom>
        </p:spPr>
        <p:txBody>
          <a:bodyPr lIns="0" rIns="0" anchor="ctr" anchorCtr="0"/>
          <a:lstStyle>
            <a:lvl1pPr marL="169863" indent="-169863">
              <a:lnSpc>
                <a:spcPct val="100000"/>
              </a:lnSpc>
              <a:buClr>
                <a:schemeClr val="tx1"/>
              </a:buClr>
              <a:buSzPct val="60000"/>
              <a:buFont typeface="Arial" panose="020B0604020202020204" pitchFamily="34" charset="0"/>
              <a:buChar char="•"/>
              <a:tabLst>
                <a:tab pos="228600" algn="l"/>
              </a:tabLst>
              <a:defRPr sz="2400"/>
            </a:lvl1pPr>
            <a:lvl2pPr marL="346075" indent="-171450">
              <a:lnSpc>
                <a:spcPct val="100000"/>
              </a:lnSpc>
              <a:buClr>
                <a:schemeClr val="tx1"/>
              </a:buClr>
              <a:buSzPct val="60000"/>
              <a:buFont typeface="Arial" panose="020B0604020202020204" pitchFamily="34" charset="0"/>
              <a:buChar char="•"/>
              <a:defRPr sz="2400"/>
            </a:lvl2pPr>
            <a:lvl3pPr marL="457200" indent="-117475">
              <a:lnSpc>
                <a:spcPct val="100000"/>
              </a:lnSpc>
              <a:buClr>
                <a:schemeClr val="tx1"/>
              </a:buClr>
              <a:buSzPct val="60000"/>
              <a:buFont typeface="Arial" panose="020B0604020202020204" pitchFamily="34" charset="0"/>
              <a:buChar char="•"/>
              <a:defRPr sz="2000"/>
            </a:lvl3pPr>
            <a:lvl4pPr marL="574675" indent="-117475">
              <a:lnSpc>
                <a:spcPct val="100000"/>
              </a:lnSpc>
              <a:buClr>
                <a:schemeClr val="tx1"/>
              </a:buClr>
              <a:buSzPct val="60000"/>
              <a:buFont typeface="Arial" panose="020B0604020202020204" pitchFamily="34" charset="0"/>
              <a:buChar char="•"/>
              <a:tabLst/>
              <a:defRPr sz="1800"/>
            </a:lvl4pPr>
            <a:lvl5pPr marL="744538" indent="-112713">
              <a:lnSpc>
                <a:spcPct val="100000"/>
              </a:lnSpc>
              <a:buClr>
                <a:schemeClr val="tx1"/>
              </a:buClr>
              <a:buSzPct val="60000"/>
              <a:buFont typeface="Arial" panose="020B0604020202020204" pitchFamily="34" charset="0"/>
              <a:buChar cha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4"/>
          <p:cNvSpPr>
            <a:spLocks noChangeArrowheads="1"/>
          </p:cNvSpPr>
          <p:nvPr userDrawn="1"/>
        </p:nvSpPr>
        <p:spPr bwMode="ltGray">
          <a:xfrm>
            <a:off x="477679" y="4741653"/>
            <a:ext cx="34667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bg1"/>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4255683545"/>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userDrawn="1">
          <p15:clr>
            <a:srgbClr val="FBAE40"/>
          </p15:clr>
        </p15:guide>
        <p15:guide id="4" pos="267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Half_Page_Text_2 column">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latin typeface="+mj-lt"/>
            </a:endParaRPr>
          </a:p>
        </p:txBody>
      </p:sp>
      <p:sp>
        <p:nvSpPr>
          <p:cNvPr id="3" name="Title Placeholder 5"/>
          <p:cNvSpPr>
            <a:spLocks noGrp="1"/>
          </p:cNvSpPr>
          <p:nvPr>
            <p:ph type="title"/>
          </p:nvPr>
        </p:nvSpPr>
        <p:spPr bwMode="auto">
          <a:xfrm>
            <a:off x="437766" y="510540"/>
            <a:ext cx="3808797" cy="65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t"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a:t>Click to edit Master title style</a:t>
            </a:r>
          </a:p>
        </p:txBody>
      </p:sp>
      <p:sp>
        <p:nvSpPr>
          <p:cNvPr id="6" name="Text Placeholder 5"/>
          <p:cNvSpPr>
            <a:spLocks noGrp="1"/>
          </p:cNvSpPr>
          <p:nvPr>
            <p:ph type="body" sz="quarter" idx="10"/>
          </p:nvPr>
        </p:nvSpPr>
        <p:spPr>
          <a:xfrm>
            <a:off x="5097463" y="510540"/>
            <a:ext cx="3551237" cy="4080510"/>
          </a:xfrm>
          <a:prstGeom prst="rect">
            <a:avLst/>
          </a:prstGeom>
        </p:spPr>
        <p:txBody>
          <a:bodyPr lIns="0" rIns="0"/>
          <a:lstStyle>
            <a:lvl1pPr marL="114300" indent="-114300">
              <a:lnSpc>
                <a:spcPct val="100000"/>
              </a:lnSpc>
              <a:buClr>
                <a:schemeClr val="tx1"/>
              </a:buClr>
              <a:buSzPct val="60000"/>
              <a:defRPr sz="2000"/>
            </a:lvl1pPr>
            <a:lvl2pPr marL="228600" indent="-114300">
              <a:lnSpc>
                <a:spcPct val="100000"/>
              </a:lnSpc>
              <a:buClr>
                <a:schemeClr val="tx1"/>
              </a:buClr>
              <a:buSzPct val="60000"/>
              <a:defRPr sz="2000"/>
            </a:lvl2pPr>
            <a:lvl3pPr marL="342900" indent="-114300">
              <a:lnSpc>
                <a:spcPct val="100000"/>
              </a:lnSpc>
              <a:buClr>
                <a:schemeClr val="tx1"/>
              </a:buClr>
              <a:buSzPct val="60000"/>
              <a:defRPr sz="1800"/>
            </a:lvl3pPr>
            <a:lvl4pPr marL="457200" indent="-123825">
              <a:lnSpc>
                <a:spcPct val="100000"/>
              </a:lnSpc>
              <a:buClr>
                <a:schemeClr val="tx1"/>
              </a:buClr>
              <a:buSzPct val="60000"/>
              <a:defRPr sz="1600"/>
            </a:lvl4pPr>
            <a:lvl5pPr marL="574675" indent="-117475">
              <a:lnSpc>
                <a:spcPct val="100000"/>
              </a:lnSpc>
              <a:buClr>
                <a:schemeClr val="tx1"/>
              </a:buClr>
              <a:buSzPct val="60000"/>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Text Placeholder 6"/>
          <p:cNvSpPr>
            <a:spLocks noGrp="1"/>
          </p:cNvSpPr>
          <p:nvPr>
            <p:ph type="body" sz="quarter" idx="11"/>
          </p:nvPr>
        </p:nvSpPr>
        <p:spPr>
          <a:xfrm>
            <a:off x="437766" y="1659842"/>
            <a:ext cx="3808797" cy="2931208"/>
          </a:xfrm>
          <a:prstGeom prst="rect">
            <a:avLst/>
          </a:prstGeom>
        </p:spPr>
        <p:txBody>
          <a:bodyPr/>
          <a:lstStyle>
            <a:lvl1pPr marL="114300" indent="-114300">
              <a:buClr>
                <a:schemeClr val="tx2"/>
              </a:buClr>
              <a:buSzPct val="60000"/>
              <a:defRPr lang="en-US" sz="2000" kern="1200" dirty="0" smtClean="0">
                <a:solidFill>
                  <a:schemeClr val="bg1"/>
                </a:solidFill>
                <a:latin typeface="+mn-lt"/>
                <a:ea typeface="ＭＳ Ｐゴシック" charset="0"/>
                <a:cs typeface="CiscoSans"/>
              </a:defRPr>
            </a:lvl1pPr>
            <a:lvl2pPr marL="228600" indent="-114300">
              <a:buClr>
                <a:schemeClr val="tx2"/>
              </a:buClr>
              <a:buSzPct val="60000"/>
              <a:defRPr sz="2000">
                <a:solidFill>
                  <a:schemeClr val="bg1"/>
                </a:solidFill>
              </a:defRPr>
            </a:lvl2pPr>
            <a:lvl3pPr marL="342900" indent="-114300">
              <a:buClr>
                <a:schemeClr val="tx2"/>
              </a:buClr>
              <a:buSzPct val="60000"/>
              <a:defRPr sz="1800">
                <a:solidFill>
                  <a:schemeClr val="bg1"/>
                </a:solidFill>
              </a:defRPr>
            </a:lvl3pPr>
            <a:lvl4pPr marL="457200" indent="-123825">
              <a:buClr>
                <a:schemeClr val="tx2"/>
              </a:buClr>
              <a:buSzPct val="60000"/>
              <a:defRPr sz="1600">
                <a:solidFill>
                  <a:schemeClr val="bg1"/>
                </a:solidFill>
              </a:defRPr>
            </a:lvl4pPr>
            <a:lvl5pPr marL="574675" indent="-117475">
              <a:buClr>
                <a:schemeClr val="tx2"/>
              </a:buClr>
              <a:buSzPct val="60000"/>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Rectangle 4"/>
          <p:cNvSpPr>
            <a:spLocks noChangeArrowheads="1"/>
          </p:cNvSpPr>
          <p:nvPr userDrawn="1"/>
        </p:nvSpPr>
        <p:spPr bwMode="ltGray">
          <a:xfrm>
            <a:off x="477678" y="4741653"/>
            <a:ext cx="3359215"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bg1"/>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2770551288"/>
      </p:ext>
    </p:extLst>
  </p:cSld>
  <p:clrMapOvr>
    <a:masterClrMapping/>
  </p:clrMapOvr>
  <p:extLst>
    <p:ext uri="{DCECCB84-F9BA-43D5-87BE-67443E8EF086}">
      <p15:sldGuideLst xmlns:p15="http://schemas.microsoft.com/office/powerpoint/2012/main">
        <p15:guide id="4" pos="267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Half_Page_Picture_Caption">
    <p:spTree>
      <p:nvGrpSpPr>
        <p:cNvPr id="1" name=""/>
        <p:cNvGrpSpPr/>
        <p:nvPr/>
      </p:nvGrpSpPr>
      <p:grpSpPr>
        <a:xfrm>
          <a:off x="0" y="0"/>
          <a:ext cx="0" cy="0"/>
          <a:chOff x="0" y="0"/>
          <a:chExt cx="0" cy="0"/>
        </a:xfrm>
      </p:grpSpPr>
      <p:sp>
        <p:nvSpPr>
          <p:cNvPr id="4" name="Rectangle 3"/>
          <p:cNvSpPr/>
          <p:nvPr userDrawn="1"/>
        </p:nvSpPr>
        <p:spPr>
          <a:xfrm>
            <a:off x="1333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a:t>Click to edit Master title style</a:t>
            </a:r>
          </a:p>
        </p:txBody>
      </p:sp>
      <p:sp>
        <p:nvSpPr>
          <p:cNvPr id="7" name="Picture Placeholder 6"/>
          <p:cNvSpPr>
            <a:spLocks noGrp="1"/>
          </p:cNvSpPr>
          <p:nvPr>
            <p:ph type="pic" sz="quarter" idx="10"/>
          </p:nvPr>
        </p:nvSpPr>
        <p:spPr>
          <a:xfrm>
            <a:off x="5089525" y="531813"/>
            <a:ext cx="3559175" cy="3364846"/>
          </a:xfrm>
          <a:prstGeom prst="rect">
            <a:avLst/>
          </a:prstGeom>
        </p:spPr>
        <p:txBody>
          <a:bodyPr anchor="ctr" anchorCtr="0"/>
          <a:lstStyle>
            <a:lvl1pPr marL="0" indent="0" algn="ctr">
              <a:buNone/>
              <a:defRPr/>
            </a:lvl1pPr>
          </a:lstStyle>
          <a:p>
            <a:r>
              <a:rPr lang="en-GB"/>
              <a:t>Click icon to add picture</a:t>
            </a:r>
            <a:endParaRPr lang="en-US"/>
          </a:p>
        </p:txBody>
      </p:sp>
      <p:sp>
        <p:nvSpPr>
          <p:cNvPr id="9" name="Text Placeholder 8"/>
          <p:cNvSpPr>
            <a:spLocks noGrp="1"/>
          </p:cNvSpPr>
          <p:nvPr>
            <p:ph type="body" sz="quarter" idx="11"/>
          </p:nvPr>
        </p:nvSpPr>
        <p:spPr>
          <a:xfrm>
            <a:off x="5089525" y="4062350"/>
            <a:ext cx="3559175" cy="525145"/>
          </a:xfrm>
          <a:prstGeom prst="rect">
            <a:avLst/>
          </a:prstGeom>
        </p:spPr>
        <p:txBody>
          <a:bodyPr lIns="0" tIns="0" rIns="0" bIns="0"/>
          <a:lstStyle>
            <a:lvl1pPr marL="0" indent="0">
              <a:buNone/>
              <a:defRPr sz="1400"/>
            </a:lvl1pPr>
          </a:lstStyle>
          <a:p>
            <a:pPr lvl="0"/>
            <a:r>
              <a:rPr lang="en-GB"/>
              <a:t>Click to edit Master text styles</a:t>
            </a:r>
          </a:p>
        </p:txBody>
      </p:sp>
      <p:sp>
        <p:nvSpPr>
          <p:cNvPr id="10" name="Rectangle 4"/>
          <p:cNvSpPr>
            <a:spLocks noChangeArrowheads="1"/>
          </p:cNvSpPr>
          <p:nvPr userDrawn="1"/>
        </p:nvSpPr>
        <p:spPr bwMode="ltGray">
          <a:xfrm>
            <a:off x="477679" y="4741653"/>
            <a:ext cx="2863168"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bg1"/>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3339482647"/>
      </p:ext>
    </p:extLst>
  </p:cSld>
  <p:clrMapOvr>
    <a:masterClrMapping/>
  </p:clrMapOvr>
  <p:extLst>
    <p:ext uri="{DCECCB84-F9BA-43D5-87BE-67443E8EF086}">
      <p15:sldGuideLst xmlns:p15="http://schemas.microsoft.com/office/powerpoint/2012/main">
        <p15:guide id="1" orient="horz" pos="1044" userDrawn="1">
          <p15:clr>
            <a:srgbClr val="FBAE40"/>
          </p15:clr>
        </p15:guide>
        <p15:guide id="2" pos="264" userDrawn="1">
          <p15:clr>
            <a:srgbClr val="FBAE40"/>
          </p15:clr>
        </p15:guide>
        <p15:guide id="3" orient="horz" pos="2193" userDrawn="1">
          <p15:clr>
            <a:srgbClr val="FBAE40"/>
          </p15:clr>
        </p15:guide>
        <p15:guide id="4" pos="2675" userDrawn="1">
          <p15:clr>
            <a:srgbClr val="FBAE40"/>
          </p15:clr>
        </p15:guide>
        <p15:guide id="7" pos="320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mj-lt"/>
                <a:ea typeface="CiscoSansTT Thin" charset="0"/>
                <a:cs typeface="CiscoSansTT Thin" charset="0"/>
              </a:defRPr>
            </a:lvl1pPr>
          </a:lstStyle>
          <a:p>
            <a:r>
              <a:rPr lang="en-GB"/>
              <a:t>Section Title Goes Here</a:t>
            </a:r>
            <a:endParaRPr lang="en-US"/>
          </a:p>
        </p:txBody>
      </p:sp>
    </p:spTree>
    <p:extLst>
      <p:ext uri="{BB962C8B-B14F-4D97-AF65-F5344CB8AC3E}">
        <p14:creationId xmlns:p14="http://schemas.microsoft.com/office/powerpoint/2010/main" val="37121915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Half_Page_Picture">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a:t>Click to edit Master title style</a:t>
            </a:r>
          </a:p>
        </p:txBody>
      </p:sp>
      <p:sp>
        <p:nvSpPr>
          <p:cNvPr id="7" name="Picture Placeholder 6"/>
          <p:cNvSpPr>
            <a:spLocks noGrp="1"/>
          </p:cNvSpPr>
          <p:nvPr>
            <p:ph type="pic" sz="quarter" idx="10"/>
          </p:nvPr>
        </p:nvSpPr>
        <p:spPr>
          <a:xfrm>
            <a:off x="5089525" y="531813"/>
            <a:ext cx="3559175" cy="4059236"/>
          </a:xfrm>
          <a:prstGeom prst="rect">
            <a:avLst/>
          </a:prstGeom>
        </p:spPr>
        <p:txBody>
          <a:bodyPr anchor="ctr" anchorCtr="0"/>
          <a:lstStyle>
            <a:lvl1pPr marL="0" indent="0" algn="ctr">
              <a:buNone/>
              <a:defRPr/>
            </a:lvl1pPr>
          </a:lstStyle>
          <a:p>
            <a:r>
              <a:rPr lang="en-GB"/>
              <a:t>Click icon to add picture</a:t>
            </a:r>
            <a:endParaRPr lang="en-US"/>
          </a:p>
        </p:txBody>
      </p:sp>
      <p:sp>
        <p:nvSpPr>
          <p:cNvPr id="8" name="Rectangle 4"/>
          <p:cNvSpPr>
            <a:spLocks noChangeArrowheads="1"/>
          </p:cNvSpPr>
          <p:nvPr userDrawn="1"/>
        </p:nvSpPr>
        <p:spPr bwMode="ltGray">
          <a:xfrm>
            <a:off x="477679" y="4741653"/>
            <a:ext cx="32635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bg1"/>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1642764624"/>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Half_Page_Headline Only">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a:t>Click to edit Master title style</a:t>
            </a:r>
          </a:p>
        </p:txBody>
      </p:sp>
      <p:sp>
        <p:nvSpPr>
          <p:cNvPr id="8" name="Rectangle 4"/>
          <p:cNvSpPr>
            <a:spLocks noChangeArrowheads="1"/>
          </p:cNvSpPr>
          <p:nvPr userDrawn="1"/>
        </p:nvSpPr>
        <p:spPr bwMode="ltGray">
          <a:xfrm>
            <a:off x="477678" y="4741653"/>
            <a:ext cx="2946839"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bg1"/>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1884465524"/>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Half_Page_Picture_Full">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a:t>Click to edit Master title style</a:t>
            </a:r>
          </a:p>
        </p:txBody>
      </p:sp>
      <p:sp>
        <p:nvSpPr>
          <p:cNvPr id="7" name="Picture Placeholder 6"/>
          <p:cNvSpPr>
            <a:spLocks noGrp="1"/>
          </p:cNvSpPr>
          <p:nvPr>
            <p:ph type="pic" sz="quarter" idx="10"/>
          </p:nvPr>
        </p:nvSpPr>
        <p:spPr>
          <a:xfrm>
            <a:off x="4580092" y="0"/>
            <a:ext cx="4563907" cy="5143500"/>
          </a:xfrm>
          <a:prstGeom prst="rect">
            <a:avLst/>
          </a:prstGeom>
        </p:spPr>
        <p:txBody>
          <a:bodyPr anchor="ctr" anchorCtr="0"/>
          <a:lstStyle>
            <a:lvl1pPr marL="0" indent="0" algn="ctr">
              <a:buNone/>
              <a:defRPr/>
            </a:lvl1pPr>
          </a:lstStyle>
          <a:p>
            <a:r>
              <a:rPr lang="en-GB"/>
              <a:t>Click icon to add picture</a:t>
            </a:r>
            <a:endParaRPr lang="en-US"/>
          </a:p>
        </p:txBody>
      </p:sp>
      <p:sp>
        <p:nvSpPr>
          <p:cNvPr id="8" name="Rectangle 4"/>
          <p:cNvSpPr>
            <a:spLocks noChangeArrowheads="1"/>
          </p:cNvSpPr>
          <p:nvPr userDrawn="1"/>
        </p:nvSpPr>
        <p:spPr bwMode="ltGray">
          <a:xfrm>
            <a:off x="477679" y="4741653"/>
            <a:ext cx="3299450"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bg1"/>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1538180873"/>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8_Half_Page_Chart">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tx2"/>
                </a:solidFill>
                <a:latin typeface="+mj-lt"/>
                <a:ea typeface="ＭＳ Ｐゴシック" charset="0"/>
                <a:cs typeface="Tipo de letra del sistema Fina" charset="0"/>
              </a:defRPr>
            </a:lvl1pPr>
          </a:lstStyle>
          <a:p>
            <a:pPr lvl="0"/>
            <a:r>
              <a:rPr lang="en-GB"/>
              <a:t>Click to edit Master title style</a:t>
            </a:r>
          </a:p>
        </p:txBody>
      </p:sp>
      <p:sp>
        <p:nvSpPr>
          <p:cNvPr id="6" name="Chart Placeholder 5"/>
          <p:cNvSpPr>
            <a:spLocks noGrp="1"/>
          </p:cNvSpPr>
          <p:nvPr>
            <p:ph type="chart" sz="quarter" idx="10"/>
          </p:nvPr>
        </p:nvSpPr>
        <p:spPr>
          <a:xfrm>
            <a:off x="5089525" y="503238"/>
            <a:ext cx="3559175" cy="4087812"/>
          </a:xfrm>
          <a:prstGeom prst="rect">
            <a:avLst/>
          </a:prstGeom>
        </p:spPr>
        <p:txBody>
          <a:bodyPr anchor="ctr" anchorCtr="0"/>
          <a:lstStyle>
            <a:lvl1pPr marL="0" indent="0" algn="ctr">
              <a:buNone/>
              <a:defRPr/>
            </a:lvl1pPr>
          </a:lstStyle>
          <a:p>
            <a:r>
              <a:rPr lang="en-GB"/>
              <a:t>Click icon to add chart</a:t>
            </a:r>
            <a:endParaRPr lang="en-US"/>
          </a:p>
        </p:txBody>
      </p:sp>
      <p:sp>
        <p:nvSpPr>
          <p:cNvPr id="8" name="Rectangle 4"/>
          <p:cNvSpPr>
            <a:spLocks noChangeArrowheads="1"/>
          </p:cNvSpPr>
          <p:nvPr userDrawn="1"/>
        </p:nvSpPr>
        <p:spPr bwMode="ltGray">
          <a:xfrm>
            <a:off x="477678" y="4741653"/>
            <a:ext cx="3179921"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accent1">
                    <a:lumMod val="75000"/>
                  </a:schemeClr>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1301836755"/>
      </p:ext>
    </p:extLst>
  </p:cSld>
  <p:clrMapOvr>
    <a:masterClrMapping/>
  </p:clrMapOvr>
  <p:extLst>
    <p:ext uri="{DCECCB84-F9BA-43D5-87BE-67443E8EF086}">
      <p15:sldGuideLst xmlns:p15="http://schemas.microsoft.com/office/powerpoint/2012/main">
        <p15:guide id="3" orient="horz" pos="2196" userDrawn="1">
          <p15:clr>
            <a:srgbClr val="FBAE40"/>
          </p15:clr>
        </p15:guide>
        <p15:guide id="4" pos="2675">
          <p15:clr>
            <a:srgbClr val="FBAE40"/>
          </p15:clr>
        </p15:guide>
        <p15:guide id="7" pos="320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9_Half_Page_Table">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a:t>Click to edit Master title style</a:t>
            </a:r>
          </a:p>
        </p:txBody>
      </p:sp>
      <p:sp>
        <p:nvSpPr>
          <p:cNvPr id="7" name="Table Placeholder 6"/>
          <p:cNvSpPr>
            <a:spLocks noGrp="1"/>
          </p:cNvSpPr>
          <p:nvPr>
            <p:ph type="tbl" sz="quarter" idx="10"/>
          </p:nvPr>
        </p:nvSpPr>
        <p:spPr>
          <a:xfrm>
            <a:off x="5089525" y="503238"/>
            <a:ext cx="3559175" cy="4087812"/>
          </a:xfrm>
          <a:prstGeom prst="rect">
            <a:avLst/>
          </a:prstGeom>
        </p:spPr>
        <p:txBody>
          <a:bodyPr anchor="ctr" anchorCtr="0"/>
          <a:lstStyle>
            <a:lvl1pPr marL="0" indent="0" algn="ctr">
              <a:buNone/>
              <a:defRPr/>
            </a:lvl1pPr>
          </a:lstStyle>
          <a:p>
            <a:r>
              <a:rPr lang="en-GB"/>
              <a:t>Click icon to add table</a:t>
            </a:r>
            <a:endParaRPr lang="en-US"/>
          </a:p>
        </p:txBody>
      </p:sp>
      <p:sp>
        <p:nvSpPr>
          <p:cNvPr id="8" name="Rectangle 4"/>
          <p:cNvSpPr>
            <a:spLocks noChangeArrowheads="1"/>
          </p:cNvSpPr>
          <p:nvPr userDrawn="1"/>
        </p:nvSpPr>
        <p:spPr bwMode="ltGray">
          <a:xfrm>
            <a:off x="477678" y="4741653"/>
            <a:ext cx="3407027"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bg1"/>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1991378711"/>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6"/>
          <p:cNvSpPr>
            <a:spLocks noChangeAspect="1" noEditPoints="1"/>
          </p:cNvSpPr>
          <p:nvPr userDrawn="1"/>
        </p:nvSpPr>
        <p:spPr bwMode="auto">
          <a:xfrm>
            <a:off x="3762994" y="2129076"/>
            <a:ext cx="1618012" cy="859571"/>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Tree>
    <p:extLst>
      <p:ext uri="{BB962C8B-B14F-4D97-AF65-F5344CB8AC3E}">
        <p14:creationId xmlns:p14="http://schemas.microsoft.com/office/powerpoint/2010/main" val="958759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gue_Whit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tx2"/>
                </a:solidFill>
                <a:latin typeface="+mj-lt"/>
                <a:ea typeface="CiscoSansTT Thin" charset="0"/>
                <a:cs typeface="CiscoSansTT Thin" charset="0"/>
              </a:defRPr>
            </a:lvl1pPr>
          </a:lstStyle>
          <a:p>
            <a:r>
              <a:rPr lang="en-GB"/>
              <a:t>Section Title Goes Here</a:t>
            </a:r>
            <a:endParaRPr lang="en-US"/>
          </a:p>
        </p:txBody>
      </p:sp>
    </p:spTree>
    <p:extLst>
      <p:ext uri="{BB962C8B-B14F-4D97-AF65-F5344CB8AC3E}">
        <p14:creationId xmlns:p14="http://schemas.microsoft.com/office/powerpoint/2010/main" val="391677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bg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000" b="0" i="1" spc="0" baseline="0">
                <a:solidFill>
                  <a:schemeClr val="bg1"/>
                </a:solidFill>
                <a:latin typeface="+mj-lt"/>
                <a:cs typeface="CiscoSans Thin"/>
              </a:defRPr>
            </a:lvl1pPr>
          </a:lstStyle>
          <a:p>
            <a:r>
              <a:rPr lang="en-GB"/>
              <a:t>Click to edit Master title style</a:t>
            </a:r>
            <a:endParaRPr lang="en-US"/>
          </a:p>
        </p:txBody>
      </p:sp>
    </p:spTree>
    <p:extLst>
      <p:ext uri="{BB962C8B-B14F-4D97-AF65-F5344CB8AC3E}">
        <p14:creationId xmlns:p14="http://schemas.microsoft.com/office/powerpoint/2010/main" val="1099897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tx2"/>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000" b="0" i="1" spc="0" baseline="0">
                <a:solidFill>
                  <a:schemeClr val="tx2"/>
                </a:solidFill>
                <a:latin typeface="+mj-lt"/>
                <a:cs typeface="CiscoSans Thin"/>
              </a:defRPr>
            </a:lvl1pPr>
          </a:lstStyle>
          <a:p>
            <a:r>
              <a:rPr lang="en-GB"/>
              <a:t>Click to edit Master title style</a:t>
            </a:r>
            <a:endParaRPr lang="en-US"/>
          </a:p>
        </p:txBody>
      </p:sp>
    </p:spTree>
    <p:extLst>
      <p:ext uri="{BB962C8B-B14F-4D97-AF65-F5344CB8AC3E}">
        <p14:creationId xmlns:p14="http://schemas.microsoft.com/office/powerpoint/2010/main" val="1619484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solidFill>
                  <a:schemeClr val="tx2"/>
                </a:solidFill>
                <a:latin typeface="+mj-lt"/>
                <a:cs typeface="CiscoSans ExtraLight"/>
              </a:defRPr>
            </a:lvl1pPr>
          </a:lstStyle>
          <a:p>
            <a:pPr lvl="0"/>
            <a:r>
              <a:rPr lang="en-GB" noProof="0"/>
              <a:t>Click icon to add picture</a:t>
            </a:r>
            <a:endParaRPr lang="en-US" noProof="0"/>
          </a:p>
        </p:txBody>
      </p:sp>
      <p:sp>
        <p:nvSpPr>
          <p:cNvPr id="6" name="Text Placeholder 2"/>
          <p:cNvSpPr>
            <a:spLocks noGrp="1"/>
          </p:cNvSpPr>
          <p:nvPr>
            <p:ph type="body" sz="quarter" idx="11"/>
          </p:nvPr>
        </p:nvSpPr>
        <p:spPr bwMode="auto">
          <a:xfrm>
            <a:off x="500063" y="3911435"/>
            <a:ext cx="8139112" cy="525016"/>
          </a:xfrm>
          <a:prstGeom prst="rect">
            <a:avLst/>
          </a:prstGeom>
          <a:noFill/>
        </p:spPr>
        <p:txBody>
          <a:bodyPr wrap="square" lIns="182880" tIns="91440" rIns="182880" bIns="91440" numCol="1" anchor="ctr" anchorCtr="0" compatLnSpc="1">
            <a:prstTxWarp prst="textNoShape">
              <a:avLst/>
            </a:prstTxWarp>
            <a:spAutoFit/>
          </a:bodyPr>
          <a:lstStyle>
            <a:lvl1pPr marL="0" indent="0" algn="ctr">
              <a:lnSpc>
                <a:spcPts val="2900"/>
              </a:lnSpc>
              <a:spcBef>
                <a:spcPts val="0"/>
              </a:spcBef>
              <a:buNone/>
              <a:defRPr sz="2400" i="0">
                <a:solidFill>
                  <a:schemeClr val="tx2"/>
                </a:solidFill>
              </a:defRPr>
            </a:lvl1pPr>
          </a:lstStyle>
          <a:p>
            <a:pPr lvl="0"/>
            <a:r>
              <a:rPr lang="en-GB"/>
              <a:t>Click to edit Master text styles</a:t>
            </a:r>
          </a:p>
        </p:txBody>
      </p:sp>
    </p:spTree>
    <p:extLst>
      <p:ext uri="{BB962C8B-B14F-4D97-AF65-F5344CB8AC3E}">
        <p14:creationId xmlns:p14="http://schemas.microsoft.com/office/powerpoint/2010/main" val="2630564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9301163" cy="2843212"/>
          </a:xfrm>
          <a:prstGeom prst="rect">
            <a:avLst/>
          </a:prstGeom>
          <a:solidFill>
            <a:schemeClr val="bg2"/>
          </a:solidFill>
        </p:spPr>
        <p:txBody>
          <a:bodyPr vert="horz" lIns="91420" tIns="45710" rIns="91420" bIns="45710"/>
          <a:lstStyle>
            <a:lvl1pPr marL="0" indent="0" algn="ctr">
              <a:buNone/>
              <a:defRPr sz="2200" baseline="0">
                <a:solidFill>
                  <a:schemeClr val="tx2"/>
                </a:solidFill>
                <a:latin typeface="+mj-lt"/>
                <a:cs typeface="CiscoSans ExtraLight"/>
              </a:defRPr>
            </a:lvl1pPr>
          </a:lstStyle>
          <a:p>
            <a:pPr lvl="0"/>
            <a:r>
              <a:rPr lang="en-GB" noProof="0"/>
              <a:t>Click icon to add picture</a:t>
            </a:r>
            <a:endParaRPr lang="en-US" noProof="0"/>
          </a:p>
        </p:txBody>
      </p:sp>
      <p:sp>
        <p:nvSpPr>
          <p:cNvPr id="4" name="Text Placeholder 3"/>
          <p:cNvSpPr>
            <a:spLocks noGrp="1"/>
          </p:cNvSpPr>
          <p:nvPr>
            <p:ph type="body" sz="quarter" idx="11"/>
          </p:nvPr>
        </p:nvSpPr>
        <p:spPr>
          <a:xfrm>
            <a:off x="448785" y="3054518"/>
            <a:ext cx="8364236" cy="564257"/>
          </a:xfrm>
          <a:prstGeom prst="rect">
            <a:avLst/>
          </a:prstGeom>
        </p:spPr>
        <p:txBody>
          <a:bodyPr vert="horz" wrap="square">
            <a:spAutoFit/>
          </a:bodyPr>
          <a:lstStyle>
            <a:lvl1pPr marL="0" indent="0">
              <a:buNone/>
              <a:defRPr sz="3200" baseline="0">
                <a:solidFill>
                  <a:schemeClr val="tx2"/>
                </a:solidFill>
                <a:latin typeface="+mj-lt"/>
              </a:defRPr>
            </a:lvl1pPr>
          </a:lstStyle>
          <a:p>
            <a:pPr lvl="0"/>
            <a:r>
              <a:rPr lang="en-GB"/>
              <a:t>Click to edit Master text styles</a:t>
            </a:r>
          </a:p>
        </p:txBody>
      </p:sp>
    </p:spTree>
    <p:extLst>
      <p:ext uri="{BB962C8B-B14F-4D97-AF65-F5344CB8AC3E}">
        <p14:creationId xmlns:p14="http://schemas.microsoft.com/office/powerpoint/2010/main" val="131557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solidFill>
                  <a:schemeClr val="tx2"/>
                </a:solidFill>
                <a:latin typeface="+mj-lt"/>
                <a:cs typeface="CiscoSans ExtraLight"/>
              </a:defRPr>
            </a:lvl1pPr>
          </a:lstStyle>
          <a:p>
            <a:pPr lvl="0"/>
            <a:r>
              <a:rPr lang="en-GB" noProof="0"/>
              <a:t>Click icon to add picture</a:t>
            </a:r>
            <a:endParaRPr lang="en-US" noProof="0"/>
          </a:p>
        </p:txBody>
      </p:sp>
    </p:spTree>
    <p:extLst>
      <p:ext uri="{BB962C8B-B14F-4D97-AF65-F5344CB8AC3E}">
        <p14:creationId xmlns:p14="http://schemas.microsoft.com/office/powerpoint/2010/main" val="2230052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Full bleed photo">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0932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mj-lt"/>
            </a:endParaRPr>
          </a:p>
        </p:txBody>
      </p:sp>
      <p:sp>
        <p:nvSpPr>
          <p:cNvPr id="5" name="Rectangle 4"/>
          <p:cNvSpPr>
            <a:spLocks noChangeArrowheads="1"/>
          </p:cNvSpPr>
          <p:nvPr userDrawn="1"/>
        </p:nvSpPr>
        <p:spPr bwMode="ltGray">
          <a:xfrm>
            <a:off x="477679" y="4741653"/>
            <a:ext cx="34667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accent1">
                    <a:lumMod val="75000"/>
                  </a:schemeClr>
                </a:solidFill>
                <a:latin typeface="+mn-lt"/>
                <a:ea typeface="+mn-ea"/>
                <a:cs typeface="CiscoSans Thin"/>
              </a:rPr>
              <a:t>© 2019  Cisco and/or its affiliates. All rights reserved.   Cisco Confidential</a:t>
            </a:r>
          </a:p>
        </p:txBody>
      </p:sp>
      <p:sp>
        <p:nvSpPr>
          <p:cNvPr id="3" name="Picture Placeholder 2"/>
          <p:cNvSpPr>
            <a:spLocks noGrp="1"/>
          </p:cNvSpPr>
          <p:nvPr>
            <p:ph type="pic" sz="quarter" idx="10"/>
          </p:nvPr>
        </p:nvSpPr>
        <p:spPr>
          <a:xfrm>
            <a:off x="308012" y="240631"/>
            <a:ext cx="8480388" cy="4266646"/>
          </a:xfrm>
          <a:prstGeom prst="rect">
            <a:avLst/>
          </a:prstGeom>
          <a:solidFill>
            <a:schemeClr val="bg2"/>
          </a:solidFill>
        </p:spPr>
        <p:txBody>
          <a:bodyPr vert="horz" lIns="91424" tIns="45712" rIns="91424" bIns="45712"/>
          <a:lstStyle>
            <a:lvl1pPr marL="0" indent="0" algn="ctr">
              <a:buNone/>
              <a:defRPr sz="1500" baseline="0">
                <a:solidFill>
                  <a:schemeClr val="tx1"/>
                </a:solidFill>
                <a:latin typeface="+mj-lt"/>
                <a:cs typeface="CiscoSans ExtraLight"/>
              </a:defRPr>
            </a:lvl1pPr>
          </a:lstStyle>
          <a:p>
            <a:pPr lvl="0"/>
            <a:r>
              <a:rPr lang="en-GB" noProof="0"/>
              <a:t>Click icon to add picture</a:t>
            </a:r>
            <a:endParaRPr lang="en-US" noProof="0"/>
          </a:p>
        </p:txBody>
      </p:sp>
    </p:spTree>
    <p:extLst>
      <p:ext uri="{BB962C8B-B14F-4D97-AF65-F5344CB8AC3E}">
        <p14:creationId xmlns:p14="http://schemas.microsoft.com/office/powerpoint/2010/main" val="1714079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GB"/>
              <a:t>Title Goes Here</a:t>
            </a:r>
          </a:p>
        </p:txBody>
      </p:sp>
      <p:sp>
        <p:nvSpPr>
          <p:cNvPr id="13" name="Rectangle 4"/>
          <p:cNvSpPr>
            <a:spLocks noChangeArrowheads="1"/>
          </p:cNvSpPr>
          <p:nvPr userDrawn="1"/>
        </p:nvSpPr>
        <p:spPr bwMode="ltGray">
          <a:xfrm>
            <a:off x="477679" y="4741653"/>
            <a:ext cx="3401050"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spc="20" baseline="0">
                <a:solidFill>
                  <a:schemeClr val="bg2">
                    <a:lumMod val="65000"/>
                  </a:schemeClr>
                </a:solidFill>
                <a:latin typeface="+mn-lt"/>
                <a:ea typeface="+mn-ea"/>
                <a:cs typeface="CiscoSans Thin"/>
              </a:rPr>
              <a:t>© 2019  Cisco and/or its affiliates. All rights reserved.   Cisco Confidential</a:t>
            </a:r>
          </a:p>
        </p:txBody>
      </p:sp>
    </p:spTree>
  </p:cSld>
  <p:clrMap bg1="lt1" tx1="dk1" bg2="lt2" tx2="dk2" accent1="accent1" accent2="accent2" accent3="accent3" accent4="accent4" accent5="accent5" accent6="accent6" hlink="hlink" folHlink="folHlink"/>
  <p:sldLayoutIdLst>
    <p:sldLayoutId id="2147483874" r:id="rId1"/>
    <p:sldLayoutId id="2147483876" r:id="rId2"/>
    <p:sldLayoutId id="2147484013" r:id="rId3"/>
    <p:sldLayoutId id="2147483982" r:id="rId4"/>
    <p:sldLayoutId id="2147484014" r:id="rId5"/>
    <p:sldLayoutId id="2147483978" r:id="rId6"/>
    <p:sldLayoutId id="2147483979" r:id="rId7"/>
    <p:sldLayoutId id="2147483980" r:id="rId8"/>
    <p:sldLayoutId id="2147483981" r:id="rId9"/>
    <p:sldLayoutId id="2147483879" r:id="rId10"/>
    <p:sldLayoutId id="2147483976" r:id="rId11"/>
    <p:sldLayoutId id="2147483885" r:id="rId12"/>
    <p:sldLayoutId id="2147484011" r:id="rId13"/>
    <p:sldLayoutId id="2147483985" r:id="rId14"/>
    <p:sldLayoutId id="2147483986" r:id="rId15"/>
    <p:sldLayoutId id="2147483969" r:id="rId16"/>
    <p:sldLayoutId id="2147483968" r:id="rId17"/>
    <p:sldLayoutId id="2147483973" r:id="rId18"/>
    <p:sldLayoutId id="2147483967" r:id="rId19"/>
    <p:sldLayoutId id="2147483970" r:id="rId20"/>
    <p:sldLayoutId id="2147483987" r:id="rId21"/>
    <p:sldLayoutId id="2147483983" r:id="rId22"/>
    <p:sldLayoutId id="2147483971" r:id="rId23"/>
    <p:sldLayoutId id="2147483972" r:id="rId24"/>
    <p:sldLayoutId id="2147483897" r:id="rId25"/>
  </p:sldLayoutIdLst>
  <p:txStyles>
    <p:titleStyle>
      <a:lvl1pPr algn="l" defTabSz="684213" rtl="0" eaLnBrk="1" fontAlgn="base" hangingPunct="1">
        <a:lnSpc>
          <a:spcPct val="80000"/>
        </a:lnSpc>
        <a:spcBef>
          <a:spcPct val="0"/>
        </a:spcBef>
        <a:spcAft>
          <a:spcPct val="0"/>
        </a:spcAft>
        <a:defRPr lang="en-US" sz="2800" b="0" i="0" u="none" kern="1200" dirty="0">
          <a:solidFill>
            <a:schemeClr val="tx2"/>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92" userDrawn="1">
          <p15:clr>
            <a:srgbClr val="F26B43"/>
          </p15:clr>
        </p15:guide>
        <p15:guide id="2" pos="336" userDrawn="1">
          <p15:clr>
            <a:srgbClr val="F26B43"/>
          </p15:clr>
        </p15:guide>
        <p15:guide id="3" pos="5448" userDrawn="1">
          <p15:clr>
            <a:srgbClr val="F26B43"/>
          </p15:clr>
        </p15:guide>
        <p15:guide id="4" orient="horz" pos="757" userDrawn="1">
          <p15:clr>
            <a:srgbClr val="F26B43"/>
          </p15:clr>
        </p15:guide>
        <p15:guide id="5" orient="horz" pos="335" userDrawn="1">
          <p15:clr>
            <a:srgbClr val="F26B43"/>
          </p15:clr>
        </p15:guide>
        <p15:guide id="6" pos="2876" userDrawn="1">
          <p15:clr>
            <a:srgbClr val="F26B43"/>
          </p15:clr>
        </p15:guide>
        <p15:guide id="7" orient="horz" pos="1043"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hyperlink" Target="https://portal.wxcc-us1.cisco.com/portal/home.html" TargetMode="External"/><Relationship Id="rId2" Type="http://schemas.openxmlformats.org/officeDocument/2006/relationships/hyperlink" Target="https://admin.webex.com/" TargetMode="External"/><Relationship Id="rId1" Type="http://schemas.openxmlformats.org/officeDocument/2006/relationships/slideLayout" Target="../slideLayouts/slideLayout12.xml"/><Relationship Id="rId5" Type="http://schemas.openxmlformats.org/officeDocument/2006/relationships/hyperlink" Target="https://5f9a64f59d94640016f709bf.mockapi.io/api/customers/account" TargetMode="External"/><Relationship Id="rId4" Type="http://schemas.openxmlformats.org/officeDocument/2006/relationships/hyperlink" Target="https://desktop.wxcc-us1.cisco.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portal.cjp.cisco.com/"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469496" y="4348762"/>
            <a:ext cx="7037805" cy="288131"/>
          </a:xfrm>
        </p:spPr>
        <p:txBody>
          <a:bodyPr lIns="91420" tIns="45710" rIns="91420" bIns="45710" anchor="t"/>
          <a:lstStyle/>
          <a:p>
            <a:r>
              <a:rPr lang="en-US" dirty="0"/>
              <a:t>8-12-2020</a:t>
            </a:r>
          </a:p>
        </p:txBody>
      </p:sp>
      <p:sp>
        <p:nvSpPr>
          <p:cNvPr id="6" name="Title 5"/>
          <p:cNvSpPr>
            <a:spLocks noGrp="1"/>
          </p:cNvSpPr>
          <p:nvPr>
            <p:ph type="ctrTitle"/>
          </p:nvPr>
        </p:nvSpPr>
        <p:spPr/>
        <p:txBody>
          <a:bodyPr/>
          <a:lstStyle/>
          <a:p>
            <a:r>
              <a:rPr lang="en-US"/>
              <a:t>SFP Demo Configuration Handbook </a:t>
            </a:r>
            <a:br>
              <a:rPr lang="en-US"/>
            </a:br>
            <a:r>
              <a:rPr lang="en-US" sz="2400"/>
              <a:t>WxCC 2.0</a:t>
            </a:r>
            <a:br>
              <a:rPr lang="en-US" sz="2400"/>
            </a:br>
            <a:r>
              <a:rPr lang="en-US" sz="2400"/>
              <a:t> </a:t>
            </a:r>
          </a:p>
        </p:txBody>
      </p:sp>
      <p:sp>
        <p:nvSpPr>
          <p:cNvPr id="8" name="Text Placeholder 7">
            <a:extLst>
              <a:ext uri="{FF2B5EF4-FFF2-40B4-BE49-F238E27FC236}">
                <a16:creationId xmlns:a16="http://schemas.microsoft.com/office/drawing/2014/main" id="{FDD10C06-B902-4149-8658-93961865A03F}"/>
              </a:ext>
            </a:extLst>
          </p:cNvPr>
          <p:cNvSpPr>
            <a:spLocks noGrp="1"/>
          </p:cNvSpPr>
          <p:nvPr>
            <p:ph type="body" sz="quarter" idx="13"/>
          </p:nvPr>
        </p:nvSpPr>
        <p:spPr/>
        <p:txBody>
          <a:bodyPr lIns="91420" tIns="45710" rIns="91420" bIns="45710" anchor="t"/>
          <a:lstStyle/>
          <a:p>
            <a:r>
              <a:rPr lang="en-GB">
                <a:ea typeface="ＭＳ Ｐゴシック"/>
              </a:rPr>
              <a:t>CCBU Solution Assurance</a:t>
            </a:r>
          </a:p>
          <a:p>
            <a:r>
              <a:rPr lang="en-GB" sz="1600">
                <a:ea typeface="ＭＳ Ｐゴシック"/>
              </a:rPr>
              <a:t>Document version 1.0</a:t>
            </a:r>
            <a:endParaRPr lang="en-GB" sz="1600"/>
          </a:p>
        </p:txBody>
      </p:sp>
    </p:spTree>
    <p:extLst>
      <p:ext uri="{BB962C8B-B14F-4D97-AF65-F5344CB8AC3E}">
        <p14:creationId xmlns:p14="http://schemas.microsoft.com/office/powerpoint/2010/main" val="2911429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AF71E8-E939-4187-97B6-806829E16FB3}"/>
              </a:ext>
            </a:extLst>
          </p:cNvPr>
          <p:cNvSpPr txBox="1"/>
          <p:nvPr/>
        </p:nvSpPr>
        <p:spPr>
          <a:xfrm>
            <a:off x="327243" y="143266"/>
            <a:ext cx="765183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tx2"/>
                </a:solidFill>
                <a:latin typeface="+mn-lt"/>
              </a:rPr>
              <a:t>Step3: Map </a:t>
            </a:r>
            <a:r>
              <a:rPr lang="en-US" sz="2400" dirty="0" err="1">
                <a:solidFill>
                  <a:schemeClr val="tx2"/>
                </a:solidFill>
                <a:latin typeface="+mn-lt"/>
              </a:rPr>
              <a:t>DiD</a:t>
            </a:r>
            <a:endParaRPr lang="en-US" dirty="0"/>
          </a:p>
        </p:txBody>
      </p:sp>
      <p:sp>
        <p:nvSpPr>
          <p:cNvPr id="3" name="TextBox 2">
            <a:extLst>
              <a:ext uri="{FF2B5EF4-FFF2-40B4-BE49-F238E27FC236}">
                <a16:creationId xmlns:a16="http://schemas.microsoft.com/office/drawing/2014/main" id="{D47AA145-9C13-4D1B-A19C-25BF2D492941}"/>
              </a:ext>
            </a:extLst>
          </p:cNvPr>
          <p:cNvSpPr txBox="1"/>
          <p:nvPr/>
        </p:nvSpPr>
        <p:spPr>
          <a:xfrm>
            <a:off x="327243" y="667794"/>
            <a:ext cx="548326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1200" dirty="0">
                <a:solidFill>
                  <a:schemeClr val="tx2"/>
                </a:solidFill>
                <a:latin typeface="+mn-lt"/>
              </a:rPr>
              <a:t>Select “Entry Point Mapping” </a:t>
            </a:r>
          </a:p>
          <a:p>
            <a:pPr marL="171450" indent="-171450">
              <a:buFont typeface="Arial"/>
              <a:buChar char="•"/>
            </a:pPr>
            <a:r>
              <a:rPr lang="en-US" sz="1200" dirty="0">
                <a:solidFill>
                  <a:schemeClr val="tx2"/>
                </a:solidFill>
                <a:latin typeface="+mn-lt"/>
              </a:rPr>
              <a:t>Click  “New Mapping</a:t>
            </a:r>
          </a:p>
          <a:p>
            <a:pPr marL="171450" indent="-171450">
              <a:buFont typeface="Arial"/>
              <a:buChar char="•"/>
            </a:pPr>
            <a:r>
              <a:rPr lang="en-US" sz="1200" dirty="0">
                <a:solidFill>
                  <a:schemeClr val="tx2"/>
                </a:solidFill>
                <a:latin typeface="+mn-lt"/>
              </a:rPr>
              <a:t>Select the first available </a:t>
            </a:r>
            <a:r>
              <a:rPr lang="en-US" sz="1200" dirty="0" err="1">
                <a:solidFill>
                  <a:schemeClr val="tx2"/>
                </a:solidFill>
                <a:latin typeface="+mn-lt"/>
              </a:rPr>
              <a:t>DiD</a:t>
            </a:r>
            <a:endParaRPr lang="en-US" sz="1200" dirty="0">
              <a:solidFill>
                <a:schemeClr val="tx2"/>
              </a:solidFill>
              <a:latin typeface="+mn-lt"/>
            </a:endParaRPr>
          </a:p>
          <a:p>
            <a:pPr marL="171450" indent="-171450">
              <a:buFont typeface="Arial"/>
              <a:buChar char="•"/>
            </a:pPr>
            <a:r>
              <a:rPr lang="en-US" sz="1200" dirty="0">
                <a:solidFill>
                  <a:schemeClr val="tx2"/>
                </a:solidFill>
                <a:latin typeface="+mn-lt"/>
              </a:rPr>
              <a:t>Chose your newly created </a:t>
            </a:r>
            <a:r>
              <a:rPr lang="en-US" sz="1200" dirty="0" err="1">
                <a:solidFill>
                  <a:schemeClr val="tx2"/>
                </a:solidFill>
                <a:latin typeface="+mn-lt"/>
              </a:rPr>
              <a:t>entryPoint</a:t>
            </a:r>
            <a:endParaRPr lang="en-US" sz="1200" dirty="0">
              <a:solidFill>
                <a:schemeClr val="tx2"/>
              </a:solidFill>
              <a:latin typeface="+mn-lt"/>
            </a:endParaRPr>
          </a:p>
          <a:p>
            <a:pPr marL="171450" indent="-171450">
              <a:buFont typeface="Arial"/>
              <a:buChar char="•"/>
            </a:pPr>
            <a:r>
              <a:rPr lang="en-US" sz="1200" dirty="0">
                <a:solidFill>
                  <a:schemeClr val="tx2"/>
                </a:solidFill>
                <a:latin typeface="+mn-lt"/>
              </a:rPr>
              <a:t>save                             </a:t>
            </a:r>
          </a:p>
        </p:txBody>
      </p:sp>
      <p:pic>
        <p:nvPicPr>
          <p:cNvPr id="5" name="Picture 4">
            <a:extLst>
              <a:ext uri="{FF2B5EF4-FFF2-40B4-BE49-F238E27FC236}">
                <a16:creationId xmlns:a16="http://schemas.microsoft.com/office/drawing/2014/main" id="{79BB4D4C-98BD-DF49-B8B0-BFC8AA90736C}"/>
              </a:ext>
            </a:extLst>
          </p:cNvPr>
          <p:cNvPicPr>
            <a:picLocks noChangeAspect="1"/>
          </p:cNvPicPr>
          <p:nvPr/>
        </p:nvPicPr>
        <p:blipFill>
          <a:blip r:embed="rId2"/>
          <a:stretch>
            <a:fillRect/>
          </a:stretch>
        </p:blipFill>
        <p:spPr>
          <a:xfrm>
            <a:off x="51882" y="1859956"/>
            <a:ext cx="3970640" cy="2517491"/>
          </a:xfrm>
          <a:prstGeom prst="rect">
            <a:avLst/>
          </a:prstGeom>
        </p:spPr>
      </p:pic>
      <p:pic>
        <p:nvPicPr>
          <p:cNvPr id="11" name="Picture 10">
            <a:extLst>
              <a:ext uri="{FF2B5EF4-FFF2-40B4-BE49-F238E27FC236}">
                <a16:creationId xmlns:a16="http://schemas.microsoft.com/office/drawing/2014/main" id="{39539433-D524-2242-983B-5AD8328DB675}"/>
              </a:ext>
            </a:extLst>
          </p:cNvPr>
          <p:cNvPicPr>
            <a:picLocks noChangeAspect="1"/>
          </p:cNvPicPr>
          <p:nvPr/>
        </p:nvPicPr>
        <p:blipFill>
          <a:blip r:embed="rId3"/>
          <a:stretch>
            <a:fillRect/>
          </a:stretch>
        </p:blipFill>
        <p:spPr>
          <a:xfrm>
            <a:off x="4153161" y="1962414"/>
            <a:ext cx="4859693" cy="2136173"/>
          </a:xfrm>
          <a:prstGeom prst="rect">
            <a:avLst/>
          </a:prstGeom>
        </p:spPr>
      </p:pic>
    </p:spTree>
    <p:extLst>
      <p:ext uri="{BB962C8B-B14F-4D97-AF65-F5344CB8AC3E}">
        <p14:creationId xmlns:p14="http://schemas.microsoft.com/office/powerpoint/2010/main" val="1649569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AF71E8-E939-4187-97B6-806829E16FB3}"/>
              </a:ext>
            </a:extLst>
          </p:cNvPr>
          <p:cNvSpPr txBox="1"/>
          <p:nvPr/>
        </p:nvSpPr>
        <p:spPr>
          <a:xfrm>
            <a:off x="327243" y="143266"/>
            <a:ext cx="765183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tx2"/>
                </a:solidFill>
                <a:latin typeface="+mn-lt"/>
              </a:rPr>
              <a:t>Step4: Create your Team</a:t>
            </a:r>
            <a:endParaRPr lang="en-US" dirty="0"/>
          </a:p>
        </p:txBody>
      </p:sp>
      <p:sp>
        <p:nvSpPr>
          <p:cNvPr id="3" name="TextBox 2">
            <a:extLst>
              <a:ext uri="{FF2B5EF4-FFF2-40B4-BE49-F238E27FC236}">
                <a16:creationId xmlns:a16="http://schemas.microsoft.com/office/drawing/2014/main" id="{D47AA145-9C13-4D1B-A19C-25BF2D492941}"/>
              </a:ext>
            </a:extLst>
          </p:cNvPr>
          <p:cNvSpPr txBox="1"/>
          <p:nvPr/>
        </p:nvSpPr>
        <p:spPr>
          <a:xfrm>
            <a:off x="327243" y="995278"/>
            <a:ext cx="349248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tx2"/>
                </a:solidFill>
                <a:latin typeface="+mn-lt"/>
              </a:rPr>
              <a:t>From the navigation: </a:t>
            </a:r>
          </a:p>
          <a:p>
            <a:pPr marL="171450" indent="-171450">
              <a:buFont typeface="Arial"/>
              <a:buChar char="•"/>
            </a:pPr>
            <a:r>
              <a:rPr lang="en-US" sz="1200" dirty="0">
                <a:solidFill>
                  <a:schemeClr val="tx2"/>
                </a:solidFill>
                <a:latin typeface="+mn-lt"/>
              </a:rPr>
              <a:t>Click Provisioning</a:t>
            </a:r>
          </a:p>
          <a:p>
            <a:pPr marL="171450" indent="-171450">
              <a:buFont typeface="Arial"/>
              <a:buChar char="•"/>
            </a:pPr>
            <a:r>
              <a:rPr lang="en-US" sz="1200" dirty="0">
                <a:solidFill>
                  <a:schemeClr val="tx2"/>
                </a:solidFill>
                <a:latin typeface="+mn-lt"/>
              </a:rPr>
              <a:t>Click “Team” </a:t>
            </a:r>
          </a:p>
          <a:p>
            <a:pPr marL="171450" indent="-171450">
              <a:buFont typeface="Arial"/>
              <a:buChar char="•"/>
            </a:pPr>
            <a:r>
              <a:rPr lang="en-US" sz="1200" dirty="0">
                <a:solidFill>
                  <a:schemeClr val="tx2"/>
                </a:solidFill>
                <a:latin typeface="+mn-lt"/>
              </a:rPr>
              <a:t>Click  “New team</a:t>
            </a:r>
          </a:p>
        </p:txBody>
      </p:sp>
      <p:pic>
        <p:nvPicPr>
          <p:cNvPr id="6" name="Picture 5">
            <a:extLst>
              <a:ext uri="{FF2B5EF4-FFF2-40B4-BE49-F238E27FC236}">
                <a16:creationId xmlns:a16="http://schemas.microsoft.com/office/drawing/2014/main" id="{2528C758-1F3F-AA40-97FB-ABD73A5660CE}"/>
              </a:ext>
            </a:extLst>
          </p:cNvPr>
          <p:cNvPicPr>
            <a:picLocks noChangeAspect="1"/>
          </p:cNvPicPr>
          <p:nvPr/>
        </p:nvPicPr>
        <p:blipFill>
          <a:blip r:embed="rId2"/>
          <a:stretch>
            <a:fillRect/>
          </a:stretch>
        </p:blipFill>
        <p:spPr>
          <a:xfrm>
            <a:off x="4221805" y="1859956"/>
            <a:ext cx="4710358" cy="2517491"/>
          </a:xfrm>
          <a:prstGeom prst="rect">
            <a:avLst/>
          </a:prstGeom>
        </p:spPr>
      </p:pic>
      <p:sp>
        <p:nvSpPr>
          <p:cNvPr id="8" name="TextBox 7">
            <a:extLst>
              <a:ext uri="{FF2B5EF4-FFF2-40B4-BE49-F238E27FC236}">
                <a16:creationId xmlns:a16="http://schemas.microsoft.com/office/drawing/2014/main" id="{5E6A193B-950B-E74F-B01B-5656E89387DC}"/>
              </a:ext>
            </a:extLst>
          </p:cNvPr>
          <p:cNvSpPr txBox="1"/>
          <p:nvPr/>
        </p:nvSpPr>
        <p:spPr>
          <a:xfrm>
            <a:off x="4364221" y="1147691"/>
            <a:ext cx="444903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1200" dirty="0">
                <a:solidFill>
                  <a:schemeClr val="tx2"/>
                </a:solidFill>
                <a:latin typeface="+mn-lt"/>
              </a:rPr>
              <a:t>Give it name:  &lt;username&gt;_team. </a:t>
            </a:r>
            <a:r>
              <a:rPr lang="en-US" sz="1200" dirty="0" err="1">
                <a:solidFill>
                  <a:schemeClr val="tx2"/>
                </a:solidFill>
                <a:latin typeface="+mn-lt"/>
              </a:rPr>
              <a:t>ie</a:t>
            </a:r>
            <a:r>
              <a:rPr lang="en-US" sz="1200" dirty="0">
                <a:solidFill>
                  <a:schemeClr val="tx2"/>
                </a:solidFill>
                <a:latin typeface="+mn-lt"/>
              </a:rPr>
              <a:t>: </a:t>
            </a:r>
            <a:r>
              <a:rPr lang="en-US" sz="1200" i="1" dirty="0" err="1">
                <a:solidFill>
                  <a:schemeClr val="tx2"/>
                </a:solidFill>
                <a:latin typeface="+mn-lt"/>
              </a:rPr>
              <a:t>ntheolog_team</a:t>
            </a:r>
            <a:endParaRPr lang="en-US" sz="1200" i="1" dirty="0">
              <a:solidFill>
                <a:schemeClr val="tx2"/>
              </a:solidFill>
              <a:latin typeface="+mn-lt"/>
            </a:endParaRPr>
          </a:p>
          <a:p>
            <a:pPr marL="171450" indent="-171450">
              <a:buFont typeface="Arial"/>
              <a:buChar char="•"/>
            </a:pPr>
            <a:r>
              <a:rPr lang="en-US" sz="1200" dirty="0">
                <a:solidFill>
                  <a:schemeClr val="tx2"/>
                </a:solidFill>
                <a:latin typeface="+mn-lt"/>
              </a:rPr>
              <a:t>Select </a:t>
            </a:r>
            <a:r>
              <a:rPr lang="en-US" sz="1200" dirty="0" err="1">
                <a:solidFill>
                  <a:schemeClr val="tx2"/>
                </a:solidFill>
                <a:latin typeface="+mn-lt"/>
              </a:rPr>
              <a:t>demo_Multimedia_Profile</a:t>
            </a:r>
            <a:endParaRPr lang="en-US" sz="1200" dirty="0">
              <a:solidFill>
                <a:schemeClr val="tx2"/>
              </a:solidFill>
              <a:latin typeface="+mn-lt"/>
            </a:endParaRPr>
          </a:p>
          <a:p>
            <a:pPr marL="171450" indent="-171450">
              <a:buFont typeface="Arial"/>
              <a:buChar char="•"/>
            </a:pPr>
            <a:r>
              <a:rPr lang="en-US" sz="1200" dirty="0">
                <a:solidFill>
                  <a:schemeClr val="tx2"/>
                </a:solidFill>
                <a:latin typeface="+mn-lt"/>
              </a:rPr>
              <a:t>Choose your agent</a:t>
            </a:r>
          </a:p>
        </p:txBody>
      </p:sp>
      <p:pic>
        <p:nvPicPr>
          <p:cNvPr id="12" name="Picture 11">
            <a:extLst>
              <a:ext uri="{FF2B5EF4-FFF2-40B4-BE49-F238E27FC236}">
                <a16:creationId xmlns:a16="http://schemas.microsoft.com/office/drawing/2014/main" id="{64804DAD-CFE3-184C-B9E5-5E2900E37C05}"/>
              </a:ext>
            </a:extLst>
          </p:cNvPr>
          <p:cNvPicPr>
            <a:picLocks noChangeAspect="1"/>
          </p:cNvPicPr>
          <p:nvPr/>
        </p:nvPicPr>
        <p:blipFill>
          <a:blip r:embed="rId3"/>
          <a:stretch>
            <a:fillRect/>
          </a:stretch>
        </p:blipFill>
        <p:spPr>
          <a:xfrm>
            <a:off x="45710" y="1859956"/>
            <a:ext cx="4030855" cy="2154325"/>
          </a:xfrm>
          <a:prstGeom prst="rect">
            <a:avLst/>
          </a:prstGeom>
        </p:spPr>
      </p:pic>
    </p:spTree>
    <p:extLst>
      <p:ext uri="{BB962C8B-B14F-4D97-AF65-F5344CB8AC3E}">
        <p14:creationId xmlns:p14="http://schemas.microsoft.com/office/powerpoint/2010/main" val="3741091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D73CEA-726B-42ED-BCBD-7F8602E5FB7A}"/>
              </a:ext>
            </a:extLst>
          </p:cNvPr>
          <p:cNvSpPr txBox="1"/>
          <p:nvPr/>
        </p:nvSpPr>
        <p:spPr>
          <a:xfrm>
            <a:off x="389873" y="158924"/>
            <a:ext cx="4183693"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tx2"/>
                </a:solidFill>
                <a:latin typeface="+mn-lt"/>
              </a:rPr>
              <a:t>Step5: Voice queue</a:t>
            </a:r>
            <a:endParaRPr lang="en-US" dirty="0"/>
          </a:p>
        </p:txBody>
      </p:sp>
      <p:sp>
        <p:nvSpPr>
          <p:cNvPr id="3" name="TextBox 2">
            <a:extLst>
              <a:ext uri="{FF2B5EF4-FFF2-40B4-BE49-F238E27FC236}">
                <a16:creationId xmlns:a16="http://schemas.microsoft.com/office/drawing/2014/main" id="{7A48F19D-D95F-44FA-8D9D-50101EAA8FD9}"/>
              </a:ext>
            </a:extLst>
          </p:cNvPr>
          <p:cNvSpPr txBox="1"/>
          <p:nvPr/>
        </p:nvSpPr>
        <p:spPr>
          <a:xfrm>
            <a:off x="389873" y="675623"/>
            <a:ext cx="811373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1200" dirty="0">
                <a:solidFill>
                  <a:schemeClr val="tx2"/>
                </a:solidFill>
                <a:latin typeface="+mn-lt"/>
              </a:rPr>
              <a:t>Customer admin access the menu ‘Provisioning </a:t>
            </a:r>
            <a:r>
              <a:rPr lang="en-US" sz="1200" dirty="0">
                <a:solidFill>
                  <a:schemeClr val="tx2"/>
                </a:solidFill>
                <a:latin typeface="+mn-lt"/>
                <a:sym typeface="Wingdings"/>
              </a:rPr>
              <a:t></a:t>
            </a:r>
            <a:r>
              <a:rPr lang="en-US" sz="1200" dirty="0">
                <a:solidFill>
                  <a:schemeClr val="tx2"/>
                </a:solidFill>
                <a:latin typeface="+mn-lt"/>
              </a:rPr>
              <a:t> Entry Point/Queues </a:t>
            </a:r>
            <a:r>
              <a:rPr lang="en-US" sz="1200" dirty="0">
                <a:solidFill>
                  <a:schemeClr val="tx2"/>
                </a:solidFill>
                <a:latin typeface="+mn-lt"/>
                <a:sym typeface="Wingdings"/>
              </a:rPr>
              <a:t></a:t>
            </a:r>
            <a:r>
              <a:rPr lang="en-US" sz="1200" dirty="0">
                <a:solidFill>
                  <a:schemeClr val="tx2"/>
                </a:solidFill>
                <a:latin typeface="+mn-lt"/>
              </a:rPr>
              <a:t> Queue’</a:t>
            </a:r>
            <a:endParaRPr lang="en-US" dirty="0"/>
          </a:p>
        </p:txBody>
      </p:sp>
      <p:pic>
        <p:nvPicPr>
          <p:cNvPr id="4" name="Picture 5" descr="Graphical user interface, application&#10;&#10;Description automatically generated">
            <a:extLst>
              <a:ext uri="{FF2B5EF4-FFF2-40B4-BE49-F238E27FC236}">
                <a16:creationId xmlns:a16="http://schemas.microsoft.com/office/drawing/2014/main" id="{AF1D797E-CDBA-4983-84D9-AEBD810319C4}"/>
              </a:ext>
            </a:extLst>
          </p:cNvPr>
          <p:cNvPicPr>
            <a:picLocks noChangeAspect="1"/>
          </p:cNvPicPr>
          <p:nvPr/>
        </p:nvPicPr>
        <p:blipFill>
          <a:blip r:embed="rId2"/>
          <a:stretch>
            <a:fillRect/>
          </a:stretch>
        </p:blipFill>
        <p:spPr>
          <a:xfrm>
            <a:off x="624736" y="1430027"/>
            <a:ext cx="6735870" cy="2584153"/>
          </a:xfrm>
          <a:prstGeom prst="rect">
            <a:avLst/>
          </a:prstGeom>
          <a:ln>
            <a:solidFill>
              <a:schemeClr val="accent1"/>
            </a:solidFill>
          </a:ln>
        </p:spPr>
      </p:pic>
    </p:spTree>
    <p:extLst>
      <p:ext uri="{BB962C8B-B14F-4D97-AF65-F5344CB8AC3E}">
        <p14:creationId xmlns:p14="http://schemas.microsoft.com/office/powerpoint/2010/main" val="7764053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BEBD8E-8B18-4B9A-9B08-5F6030609B79}"/>
              </a:ext>
            </a:extLst>
          </p:cNvPr>
          <p:cNvSpPr txBox="1"/>
          <p:nvPr/>
        </p:nvSpPr>
        <p:spPr>
          <a:xfrm>
            <a:off x="233297" y="182411"/>
            <a:ext cx="529537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tx2"/>
                </a:solidFill>
                <a:latin typeface="+mn-lt"/>
              </a:rPr>
              <a:t>Step6: Voice queue (Cont.)</a:t>
            </a:r>
            <a:endParaRPr lang="en-US" dirty="0"/>
          </a:p>
        </p:txBody>
      </p:sp>
      <p:sp>
        <p:nvSpPr>
          <p:cNvPr id="3" name="TextBox 2">
            <a:extLst>
              <a:ext uri="{FF2B5EF4-FFF2-40B4-BE49-F238E27FC236}">
                <a16:creationId xmlns:a16="http://schemas.microsoft.com/office/drawing/2014/main" id="{86391517-46BE-43D0-B87D-165081D9E50A}"/>
              </a:ext>
            </a:extLst>
          </p:cNvPr>
          <p:cNvSpPr txBox="1"/>
          <p:nvPr/>
        </p:nvSpPr>
        <p:spPr>
          <a:xfrm>
            <a:off x="233297" y="738253"/>
            <a:ext cx="794933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panose="020B0604020202020204" pitchFamily="34" charset="0"/>
              <a:buChar char="•"/>
            </a:pPr>
            <a:r>
              <a:rPr lang="en-US" sz="1200" dirty="0">
                <a:solidFill>
                  <a:schemeClr val="tx2"/>
                </a:solidFill>
                <a:latin typeface="+mn-lt"/>
              </a:rPr>
              <a:t>Select “New Queue” and enter the respective values and click save</a:t>
            </a:r>
            <a:endParaRPr lang="en-US" dirty="0"/>
          </a:p>
        </p:txBody>
      </p:sp>
      <p:pic>
        <p:nvPicPr>
          <p:cNvPr id="4" name="Picture 5" descr="Graphical user interface, text, application, Word&#10;&#10;Description automatically generated">
            <a:extLst>
              <a:ext uri="{FF2B5EF4-FFF2-40B4-BE49-F238E27FC236}">
                <a16:creationId xmlns:a16="http://schemas.microsoft.com/office/drawing/2014/main" id="{CA1575D5-BEB8-4F21-A153-E39398E03DBC}"/>
              </a:ext>
            </a:extLst>
          </p:cNvPr>
          <p:cNvPicPr>
            <a:picLocks noChangeAspect="1"/>
          </p:cNvPicPr>
          <p:nvPr/>
        </p:nvPicPr>
        <p:blipFill>
          <a:blip r:embed="rId2"/>
          <a:stretch>
            <a:fillRect/>
          </a:stretch>
        </p:blipFill>
        <p:spPr>
          <a:xfrm>
            <a:off x="522961" y="1117349"/>
            <a:ext cx="4097577" cy="990754"/>
          </a:xfrm>
          <a:prstGeom prst="rect">
            <a:avLst/>
          </a:prstGeom>
          <a:ln>
            <a:solidFill>
              <a:schemeClr val="accent1"/>
            </a:solidFill>
          </a:ln>
        </p:spPr>
      </p:pic>
      <p:pic>
        <p:nvPicPr>
          <p:cNvPr id="6" name="Picture 6" descr="Graphical user interface, text, application, email&#10;&#10;Description automatically generated">
            <a:extLst>
              <a:ext uri="{FF2B5EF4-FFF2-40B4-BE49-F238E27FC236}">
                <a16:creationId xmlns:a16="http://schemas.microsoft.com/office/drawing/2014/main" id="{3367E9BF-69A9-4A2E-AE8B-90BD3E703912}"/>
              </a:ext>
            </a:extLst>
          </p:cNvPr>
          <p:cNvPicPr>
            <a:picLocks noChangeAspect="1"/>
          </p:cNvPicPr>
          <p:nvPr/>
        </p:nvPicPr>
        <p:blipFill>
          <a:blip r:embed="rId3"/>
          <a:stretch>
            <a:fillRect/>
          </a:stretch>
        </p:blipFill>
        <p:spPr>
          <a:xfrm>
            <a:off x="557212" y="2213734"/>
            <a:ext cx="5314949" cy="2845762"/>
          </a:xfrm>
          <a:prstGeom prst="rect">
            <a:avLst/>
          </a:prstGeom>
        </p:spPr>
      </p:pic>
    </p:spTree>
    <p:extLst>
      <p:ext uri="{BB962C8B-B14F-4D97-AF65-F5344CB8AC3E}">
        <p14:creationId xmlns:p14="http://schemas.microsoft.com/office/powerpoint/2010/main" val="1257781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9FC98B2-810E-CC45-A325-0667FB3736E5}"/>
              </a:ext>
            </a:extLst>
          </p:cNvPr>
          <p:cNvSpPr txBox="1"/>
          <p:nvPr/>
        </p:nvSpPr>
        <p:spPr>
          <a:xfrm>
            <a:off x="219045" y="174566"/>
            <a:ext cx="8124254" cy="1015663"/>
          </a:xfrm>
          <a:prstGeom prst="rect">
            <a:avLst/>
          </a:prstGeom>
          <a:noFill/>
        </p:spPr>
        <p:txBody>
          <a:bodyPr wrap="square" lIns="91440" tIns="45720" rIns="91440" bIns="45720" rtlCol="0" anchor="t">
            <a:spAutoFit/>
          </a:bodyPr>
          <a:lstStyle/>
          <a:p>
            <a:r>
              <a:rPr lang="en-US" sz="2400" dirty="0">
                <a:solidFill>
                  <a:schemeClr val="tx2"/>
                </a:solidFill>
                <a:latin typeface="+mn-lt"/>
                <a:ea typeface="ＭＳ Ｐゴシック"/>
              </a:rPr>
              <a:t>Note</a:t>
            </a:r>
            <a:r>
              <a:rPr lang="en-US" sz="2400" dirty="0">
                <a:latin typeface="+mn-lt"/>
                <a:ea typeface="ＭＳ Ｐゴシック"/>
              </a:rPr>
              <a:t>:</a:t>
            </a:r>
            <a:r>
              <a:rPr lang="en-US" dirty="0">
                <a:latin typeface="+mn-lt"/>
                <a:ea typeface="ＭＳ Ｐゴシック"/>
              </a:rPr>
              <a:t> </a:t>
            </a:r>
            <a:endParaRPr lang="en-US" dirty="0">
              <a:latin typeface="+mn-lt"/>
            </a:endParaRPr>
          </a:p>
          <a:p>
            <a:br>
              <a:rPr lang="en-US" sz="1200" dirty="0">
                <a:latin typeface="+mn-lt"/>
                <a:ea typeface="ＭＳ Ｐゴシック"/>
              </a:rPr>
            </a:br>
            <a:r>
              <a:rPr lang="en-US" sz="1200" dirty="0">
                <a:solidFill>
                  <a:schemeClr val="tx2"/>
                </a:solidFill>
                <a:latin typeface="+mn-lt"/>
                <a:ea typeface="ＭＳ Ｐゴシック"/>
              </a:rPr>
              <a:t>For the sake of keeping this exercise module and simple, we will use an existing Voice flow.  </a:t>
            </a:r>
          </a:p>
          <a:p>
            <a:r>
              <a:rPr lang="en-US" sz="1200" dirty="0">
                <a:solidFill>
                  <a:schemeClr val="tx2"/>
                </a:solidFill>
                <a:latin typeface="+mn-lt"/>
                <a:ea typeface="ＭＳ Ｐゴシック"/>
              </a:rPr>
              <a:t>In another Module, we will spend more time on Creating a Flow</a:t>
            </a:r>
          </a:p>
        </p:txBody>
      </p:sp>
      <p:sp>
        <p:nvSpPr>
          <p:cNvPr id="2" name="TextBox 1">
            <a:extLst>
              <a:ext uri="{FF2B5EF4-FFF2-40B4-BE49-F238E27FC236}">
                <a16:creationId xmlns:a16="http://schemas.microsoft.com/office/drawing/2014/main" id="{F4BE8992-BCF0-9841-85E2-0DEC3219CCB9}"/>
              </a:ext>
            </a:extLst>
          </p:cNvPr>
          <p:cNvSpPr txBox="1"/>
          <p:nvPr/>
        </p:nvSpPr>
        <p:spPr>
          <a:xfrm>
            <a:off x="164903" y="1363815"/>
            <a:ext cx="8225118" cy="3539430"/>
          </a:xfrm>
          <a:prstGeom prst="rect">
            <a:avLst/>
          </a:prstGeom>
          <a:noFill/>
        </p:spPr>
        <p:txBody>
          <a:bodyPr wrap="square" lIns="91440" tIns="45720" rIns="91440" bIns="45720" rtlCol="0" anchor="t">
            <a:spAutoFit/>
          </a:bodyPr>
          <a:lstStyle/>
          <a:p>
            <a:r>
              <a:rPr lang="en-US" sz="2400" dirty="0">
                <a:solidFill>
                  <a:schemeClr val="tx2"/>
                </a:solidFill>
                <a:latin typeface="+mn-lt"/>
                <a:ea typeface="ＭＳ Ｐゴシック"/>
              </a:rPr>
              <a:t>Reason</a:t>
            </a:r>
          </a:p>
          <a:p>
            <a:pPr marL="285750" indent="-285750">
              <a:buFont typeface="Arial"/>
              <a:buChar char="•"/>
            </a:pPr>
            <a:endParaRPr lang="en-US" sz="1400" dirty="0">
              <a:latin typeface="+mn-lt"/>
            </a:endParaRPr>
          </a:p>
          <a:p>
            <a:r>
              <a:rPr lang="en-IN" sz="1400" dirty="0">
                <a:solidFill>
                  <a:schemeClr val="tx2"/>
                </a:solidFill>
                <a:latin typeface="+mn-lt"/>
                <a:ea typeface="ＭＳ Ｐゴシック"/>
              </a:rPr>
              <a:t>For most of you this is basic stuff, but one of the purposes of this exercise is to get everyone comfortable and also to create a naming convention and a format going forward in order to help us maintain this tenant and to quickly troubleshoot.</a:t>
            </a:r>
          </a:p>
          <a:p>
            <a:endParaRPr lang="en-IN" sz="1400" dirty="0">
              <a:solidFill>
                <a:schemeClr val="tx2"/>
              </a:solidFill>
              <a:latin typeface="+mn-lt"/>
              <a:ea typeface="ＭＳ Ｐゴシック"/>
            </a:endParaRPr>
          </a:p>
          <a:p>
            <a:r>
              <a:rPr lang="en-US" sz="2400" dirty="0">
                <a:solidFill>
                  <a:srgbClr val="1E4471"/>
                </a:solidFill>
                <a:latin typeface="CiscoSansTT ExtraLight"/>
                <a:ea typeface="ＭＳ Ｐゴシック"/>
              </a:rPr>
              <a:t>Gotchas:</a:t>
            </a:r>
            <a:br>
              <a:rPr lang="en-US" sz="2400" dirty="0">
                <a:solidFill>
                  <a:srgbClr val="1E4471"/>
                </a:solidFill>
                <a:latin typeface="CiscoSansTT ExtraLight"/>
                <a:ea typeface="ＭＳ Ｐゴシック"/>
              </a:rPr>
            </a:br>
            <a:r>
              <a:rPr lang="en-IN" sz="1400" dirty="0">
                <a:solidFill>
                  <a:srgbClr val="1E4471"/>
                </a:solidFill>
                <a:latin typeface="CiscoSansTT ExtraLight"/>
                <a:ea typeface="ＭＳ Ｐゴシック"/>
              </a:rPr>
              <a:t>If you have issues getting into the Flow… or even the Portal… and you tend to go from tenant to tenant, its possible its holding on to cache.  Either clear your cache or use an Incognito/private browser or even a different browser ( if </a:t>
            </a:r>
            <a:r>
              <a:rPr lang="en-IN" sz="1400" dirty="0" err="1">
                <a:solidFill>
                  <a:srgbClr val="1E4471"/>
                </a:solidFill>
                <a:latin typeface="CiscoSansTT ExtraLight"/>
                <a:ea typeface="ＭＳ Ｐゴシック"/>
              </a:rPr>
              <a:t>youre</a:t>
            </a:r>
            <a:r>
              <a:rPr lang="en-IN" sz="1400" dirty="0">
                <a:solidFill>
                  <a:srgbClr val="1E4471"/>
                </a:solidFill>
                <a:latin typeface="CiscoSansTT ExtraLight"/>
                <a:ea typeface="ＭＳ Ｐゴシック"/>
              </a:rPr>
              <a:t> on Chrome, use Firefox or </a:t>
            </a:r>
            <a:r>
              <a:rPr lang="en-IN" sz="1400" dirty="0" err="1">
                <a:solidFill>
                  <a:srgbClr val="1E4471"/>
                </a:solidFill>
                <a:latin typeface="CiscoSansTT ExtraLight"/>
                <a:ea typeface="ＭＳ Ｐゴシック"/>
              </a:rPr>
              <a:t>vicee</a:t>
            </a:r>
            <a:r>
              <a:rPr lang="en-IN" sz="1400" dirty="0">
                <a:solidFill>
                  <a:srgbClr val="1E4471"/>
                </a:solidFill>
                <a:latin typeface="CiscoSansTT ExtraLight"/>
                <a:ea typeface="ＭＳ Ｐゴシック"/>
              </a:rPr>
              <a:t> versa )</a:t>
            </a:r>
            <a:br>
              <a:rPr lang="en-IN" sz="1400" dirty="0">
                <a:solidFill>
                  <a:schemeClr val="tx2"/>
                </a:solidFill>
                <a:latin typeface="+mn-lt"/>
                <a:ea typeface="ＭＳ Ｐゴシック"/>
              </a:rPr>
            </a:br>
            <a:br>
              <a:rPr lang="en-IN" sz="1400" dirty="0">
                <a:solidFill>
                  <a:schemeClr val="tx2"/>
                </a:solidFill>
                <a:latin typeface="+mn-lt"/>
                <a:ea typeface="ＭＳ Ｐゴシック"/>
              </a:rPr>
            </a:br>
            <a:r>
              <a:rPr lang="en-IN" sz="1400" dirty="0">
                <a:solidFill>
                  <a:schemeClr val="tx2"/>
                </a:solidFill>
                <a:latin typeface="+mn-lt"/>
                <a:ea typeface="ＭＳ Ｐゴシック"/>
              </a:rPr>
              <a:t>thanks</a:t>
            </a:r>
            <a:endParaRPr lang="en-IN" b="1" dirty="0">
              <a:latin typeface="Arial"/>
              <a:ea typeface="ＭＳ Ｐゴシック"/>
              <a:cs typeface="Arial"/>
            </a:endParaRPr>
          </a:p>
          <a:p>
            <a:endParaRPr lang="en-US" dirty="0">
              <a:latin typeface="+mn-lt"/>
            </a:endParaRPr>
          </a:p>
          <a:p>
            <a:pPr marL="285750" indent="-285750">
              <a:buFontTx/>
              <a:buChar char="-"/>
            </a:pPr>
            <a:endParaRPr lang="en-US" dirty="0">
              <a:latin typeface="+mn-lt"/>
            </a:endParaRPr>
          </a:p>
        </p:txBody>
      </p:sp>
    </p:spTree>
    <p:extLst>
      <p:ext uri="{BB962C8B-B14F-4D97-AF65-F5344CB8AC3E}">
        <p14:creationId xmlns:p14="http://schemas.microsoft.com/office/powerpoint/2010/main" val="2214894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Graphical user interface, application, table&#10;&#10;Description automatically generated">
            <a:extLst>
              <a:ext uri="{FF2B5EF4-FFF2-40B4-BE49-F238E27FC236}">
                <a16:creationId xmlns:a16="http://schemas.microsoft.com/office/drawing/2014/main" id="{9E72F6F1-785A-4AD1-A4E5-802AD3326F40}"/>
              </a:ext>
            </a:extLst>
          </p:cNvPr>
          <p:cNvPicPr>
            <a:picLocks noChangeAspect="1"/>
          </p:cNvPicPr>
          <p:nvPr/>
        </p:nvPicPr>
        <p:blipFill>
          <a:blip r:embed="rId2"/>
          <a:stretch>
            <a:fillRect/>
          </a:stretch>
        </p:blipFill>
        <p:spPr>
          <a:xfrm>
            <a:off x="249595" y="1114669"/>
            <a:ext cx="8131627" cy="3526483"/>
          </a:xfrm>
          <a:prstGeom prst="rect">
            <a:avLst/>
          </a:prstGeom>
        </p:spPr>
      </p:pic>
      <p:sp>
        <p:nvSpPr>
          <p:cNvPr id="5" name="TextBox 4">
            <a:extLst>
              <a:ext uri="{FF2B5EF4-FFF2-40B4-BE49-F238E27FC236}">
                <a16:creationId xmlns:a16="http://schemas.microsoft.com/office/drawing/2014/main" id="{AA8352CE-0005-4952-8F8D-44BBC19B7001}"/>
              </a:ext>
            </a:extLst>
          </p:cNvPr>
          <p:cNvSpPr txBox="1"/>
          <p:nvPr/>
        </p:nvSpPr>
        <p:spPr>
          <a:xfrm>
            <a:off x="311242" y="317682"/>
            <a:ext cx="71897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mj-lt"/>
                <a:ea typeface="ＭＳ Ｐゴシック"/>
              </a:rPr>
              <a:t>Step1a : Login to </a:t>
            </a:r>
            <a:r>
              <a:rPr lang="en-GB" dirty="0" err="1">
                <a:latin typeface="+mj-lt"/>
                <a:ea typeface="ＭＳ Ｐゴシック"/>
              </a:rPr>
              <a:t>WxCC</a:t>
            </a:r>
            <a:r>
              <a:rPr lang="en-GB" dirty="0">
                <a:latin typeface="+mj-lt"/>
                <a:ea typeface="ＭＳ Ｐゴシック"/>
              </a:rPr>
              <a:t> Portal and Select Routing Strategies</a:t>
            </a:r>
          </a:p>
        </p:txBody>
      </p:sp>
    </p:spTree>
    <p:extLst>
      <p:ext uri="{BB962C8B-B14F-4D97-AF65-F5344CB8AC3E}">
        <p14:creationId xmlns:p14="http://schemas.microsoft.com/office/powerpoint/2010/main" val="3653536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8352CE-0005-4952-8F8D-44BBC19B7001}"/>
              </a:ext>
            </a:extLst>
          </p:cNvPr>
          <p:cNvSpPr txBox="1"/>
          <p:nvPr/>
        </p:nvSpPr>
        <p:spPr>
          <a:xfrm>
            <a:off x="190851" y="328677"/>
            <a:ext cx="71897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mj-lt"/>
                <a:ea typeface="ＭＳ Ｐゴシック"/>
              </a:rPr>
              <a:t>Step 2a: Select Flows in Routing Strategies page</a:t>
            </a:r>
          </a:p>
        </p:txBody>
      </p:sp>
      <p:pic>
        <p:nvPicPr>
          <p:cNvPr id="2" name="Picture 5" descr="Graphical user interface, application, table&#10;&#10;Description automatically generated">
            <a:extLst>
              <a:ext uri="{FF2B5EF4-FFF2-40B4-BE49-F238E27FC236}">
                <a16:creationId xmlns:a16="http://schemas.microsoft.com/office/drawing/2014/main" id="{6AEFE954-72D8-4F9F-8C68-131CD15F9E77}"/>
              </a:ext>
            </a:extLst>
          </p:cNvPr>
          <p:cNvPicPr>
            <a:picLocks noChangeAspect="1"/>
          </p:cNvPicPr>
          <p:nvPr/>
        </p:nvPicPr>
        <p:blipFill>
          <a:blip r:embed="rId2"/>
          <a:stretch>
            <a:fillRect/>
          </a:stretch>
        </p:blipFill>
        <p:spPr>
          <a:xfrm>
            <a:off x="191277" y="1251493"/>
            <a:ext cx="8714792" cy="2337270"/>
          </a:xfrm>
          <a:prstGeom prst="rect">
            <a:avLst/>
          </a:prstGeom>
        </p:spPr>
      </p:pic>
      <p:sp>
        <p:nvSpPr>
          <p:cNvPr id="6" name="Rectangle 5">
            <a:extLst>
              <a:ext uri="{FF2B5EF4-FFF2-40B4-BE49-F238E27FC236}">
                <a16:creationId xmlns:a16="http://schemas.microsoft.com/office/drawing/2014/main" id="{40E814BB-A516-47AC-8AD0-6C4C6C1DB543}"/>
              </a:ext>
            </a:extLst>
          </p:cNvPr>
          <p:cNvSpPr/>
          <p:nvPr/>
        </p:nvSpPr>
        <p:spPr>
          <a:xfrm>
            <a:off x="1624693" y="1286457"/>
            <a:ext cx="237931" cy="208775"/>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4065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8352CE-0005-4952-8F8D-44BBC19B7001}"/>
              </a:ext>
            </a:extLst>
          </p:cNvPr>
          <p:cNvSpPr txBox="1"/>
          <p:nvPr/>
        </p:nvSpPr>
        <p:spPr>
          <a:xfrm>
            <a:off x="231338" y="153985"/>
            <a:ext cx="718974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mj-lt"/>
                <a:ea typeface="ＭＳ Ｐゴシック"/>
              </a:rPr>
              <a:t>Step 3a: Select The flow named:  SA-Demo, click it and choose copy</a:t>
            </a:r>
          </a:p>
          <a:p>
            <a:endParaRPr lang="en-GB" dirty="0">
              <a:latin typeface="+mj-lt"/>
              <a:ea typeface="ＭＳ Ｐゴシック"/>
            </a:endParaRPr>
          </a:p>
          <a:p>
            <a:r>
              <a:rPr lang="en-GB" dirty="0">
                <a:latin typeface="+mj-lt"/>
                <a:ea typeface="ＭＳ Ｐゴシック"/>
              </a:rPr>
              <a:t>**I</a:t>
            </a:r>
            <a:r>
              <a:rPr lang="en-GB" b="1" dirty="0">
                <a:latin typeface="+mj-lt"/>
                <a:ea typeface="ＭＳ Ｐゴシック"/>
              </a:rPr>
              <a:t>MPORTANT- </a:t>
            </a:r>
            <a:r>
              <a:rPr lang="en-GB" dirty="0">
                <a:latin typeface="+mj-lt"/>
                <a:ea typeface="ＭＳ Ｐゴシック"/>
              </a:rPr>
              <a:t>The Flow editor auto-saves, always best to make a copy of a flow and then you can view it – especially if it's not your flow that you are looking at.</a:t>
            </a:r>
          </a:p>
        </p:txBody>
      </p:sp>
      <p:pic>
        <p:nvPicPr>
          <p:cNvPr id="6" name="Picture 5">
            <a:extLst>
              <a:ext uri="{FF2B5EF4-FFF2-40B4-BE49-F238E27FC236}">
                <a16:creationId xmlns:a16="http://schemas.microsoft.com/office/drawing/2014/main" id="{C790031B-04AC-2043-BC4A-43372F0463BF}"/>
              </a:ext>
            </a:extLst>
          </p:cNvPr>
          <p:cNvPicPr>
            <a:picLocks noChangeAspect="1"/>
          </p:cNvPicPr>
          <p:nvPr/>
        </p:nvPicPr>
        <p:blipFill>
          <a:blip r:embed="rId2"/>
          <a:stretch>
            <a:fillRect/>
          </a:stretch>
        </p:blipFill>
        <p:spPr>
          <a:xfrm>
            <a:off x="2055241" y="1364839"/>
            <a:ext cx="6783421" cy="3625457"/>
          </a:xfrm>
          <a:prstGeom prst="rect">
            <a:avLst/>
          </a:prstGeom>
        </p:spPr>
      </p:pic>
    </p:spTree>
    <p:extLst>
      <p:ext uri="{BB962C8B-B14F-4D97-AF65-F5344CB8AC3E}">
        <p14:creationId xmlns:p14="http://schemas.microsoft.com/office/powerpoint/2010/main" val="2499202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8352CE-0005-4952-8F8D-44BBC19B7001}"/>
              </a:ext>
            </a:extLst>
          </p:cNvPr>
          <p:cNvSpPr txBox="1"/>
          <p:nvPr/>
        </p:nvSpPr>
        <p:spPr>
          <a:xfrm>
            <a:off x="231338" y="153985"/>
            <a:ext cx="718974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mj-lt"/>
                <a:ea typeface="ＭＳ Ｐゴシック"/>
              </a:rPr>
              <a:t>Step 4a: Once its copied, then select the newly created flow and Click ‘Open’….</a:t>
            </a:r>
          </a:p>
        </p:txBody>
      </p:sp>
      <p:pic>
        <p:nvPicPr>
          <p:cNvPr id="3" name="Picture 2">
            <a:extLst>
              <a:ext uri="{FF2B5EF4-FFF2-40B4-BE49-F238E27FC236}">
                <a16:creationId xmlns:a16="http://schemas.microsoft.com/office/drawing/2014/main" id="{296FC746-6560-FB4B-BC76-41690F0F4DED}"/>
              </a:ext>
            </a:extLst>
          </p:cNvPr>
          <p:cNvPicPr>
            <a:picLocks noChangeAspect="1"/>
          </p:cNvPicPr>
          <p:nvPr/>
        </p:nvPicPr>
        <p:blipFill>
          <a:blip r:embed="rId2"/>
          <a:stretch>
            <a:fillRect/>
          </a:stretch>
        </p:blipFill>
        <p:spPr>
          <a:xfrm>
            <a:off x="538264" y="990725"/>
            <a:ext cx="7548664" cy="4034448"/>
          </a:xfrm>
          <a:prstGeom prst="rect">
            <a:avLst/>
          </a:prstGeom>
        </p:spPr>
      </p:pic>
    </p:spTree>
    <p:extLst>
      <p:ext uri="{BB962C8B-B14F-4D97-AF65-F5344CB8AC3E}">
        <p14:creationId xmlns:p14="http://schemas.microsoft.com/office/powerpoint/2010/main" val="17016475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8352CE-0005-4952-8F8D-44BBC19B7001}"/>
              </a:ext>
            </a:extLst>
          </p:cNvPr>
          <p:cNvSpPr txBox="1"/>
          <p:nvPr/>
        </p:nvSpPr>
        <p:spPr>
          <a:xfrm>
            <a:off x="231338" y="153985"/>
            <a:ext cx="71897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mj-lt"/>
                <a:ea typeface="ＭＳ Ｐゴシック"/>
              </a:rPr>
              <a:t>Step 5a: click on Event Flow and lets give it our unique name….</a:t>
            </a:r>
          </a:p>
        </p:txBody>
      </p:sp>
      <p:pic>
        <p:nvPicPr>
          <p:cNvPr id="4" name="Picture 3">
            <a:extLst>
              <a:ext uri="{FF2B5EF4-FFF2-40B4-BE49-F238E27FC236}">
                <a16:creationId xmlns:a16="http://schemas.microsoft.com/office/drawing/2014/main" id="{03F86425-F7DB-6B4A-8255-C96B9F54E412}"/>
              </a:ext>
            </a:extLst>
          </p:cNvPr>
          <p:cNvPicPr>
            <a:picLocks noChangeAspect="1"/>
          </p:cNvPicPr>
          <p:nvPr/>
        </p:nvPicPr>
        <p:blipFill>
          <a:blip r:embed="rId2"/>
          <a:stretch>
            <a:fillRect/>
          </a:stretch>
        </p:blipFill>
        <p:spPr>
          <a:xfrm>
            <a:off x="515564" y="757260"/>
            <a:ext cx="7454631" cy="3984191"/>
          </a:xfrm>
          <a:prstGeom prst="rect">
            <a:avLst/>
          </a:prstGeom>
        </p:spPr>
      </p:pic>
    </p:spTree>
    <p:extLst>
      <p:ext uri="{BB962C8B-B14F-4D97-AF65-F5344CB8AC3E}">
        <p14:creationId xmlns:p14="http://schemas.microsoft.com/office/powerpoint/2010/main" val="95307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FD11D-B909-B347-9584-CC922938F03B}"/>
              </a:ext>
            </a:extLst>
          </p:cNvPr>
          <p:cNvSpPr>
            <a:spLocks noGrp="1"/>
          </p:cNvSpPr>
          <p:nvPr>
            <p:ph type="title"/>
          </p:nvPr>
        </p:nvSpPr>
        <p:spPr>
          <a:xfrm>
            <a:off x="314395" y="203313"/>
            <a:ext cx="3502862" cy="551315"/>
          </a:xfrm>
        </p:spPr>
        <p:txBody>
          <a:bodyPr/>
          <a:lstStyle/>
          <a:p>
            <a:r>
              <a:rPr lang="en-US" dirty="0"/>
              <a:t>What is this about ? </a:t>
            </a:r>
          </a:p>
        </p:txBody>
      </p:sp>
      <p:sp>
        <p:nvSpPr>
          <p:cNvPr id="5" name="Title 1">
            <a:extLst>
              <a:ext uri="{FF2B5EF4-FFF2-40B4-BE49-F238E27FC236}">
                <a16:creationId xmlns:a16="http://schemas.microsoft.com/office/drawing/2014/main" id="{C43E5AE1-77E7-4449-AC79-CA03542A3E52}"/>
              </a:ext>
            </a:extLst>
          </p:cNvPr>
          <p:cNvSpPr txBox="1">
            <a:spLocks/>
          </p:cNvSpPr>
          <p:nvPr/>
        </p:nvSpPr>
        <p:spPr bwMode="auto">
          <a:xfrm>
            <a:off x="4805177" y="203312"/>
            <a:ext cx="4105205" cy="551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0000"/>
              </a:lnSpc>
              <a:spcBef>
                <a:spcPct val="0"/>
              </a:spcBef>
              <a:spcAft>
                <a:spcPct val="0"/>
              </a:spcAft>
              <a:defRPr lang="en-US" sz="2800" b="0" i="0" u="none" kern="1200">
                <a:solidFill>
                  <a:schemeClr val="tx2"/>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IN" dirty="0"/>
              <a:t>What is this </a:t>
            </a:r>
            <a:r>
              <a:rPr lang="en-IN" b="1" dirty="0">
                <a:solidFill>
                  <a:srgbClr val="FF0000"/>
                </a:solidFill>
              </a:rPr>
              <a:t>Not</a:t>
            </a:r>
            <a:r>
              <a:rPr lang="en-IN" dirty="0"/>
              <a:t> about ? </a:t>
            </a:r>
          </a:p>
        </p:txBody>
      </p:sp>
      <p:cxnSp>
        <p:nvCxnSpPr>
          <p:cNvPr id="7" name="Straight Connector 6">
            <a:extLst>
              <a:ext uri="{FF2B5EF4-FFF2-40B4-BE49-F238E27FC236}">
                <a16:creationId xmlns:a16="http://schemas.microsoft.com/office/drawing/2014/main" id="{1DDE2B8F-35B1-BD46-AC38-8FB234F0DC73}"/>
              </a:ext>
            </a:extLst>
          </p:cNvPr>
          <p:cNvCxnSpPr/>
          <p:nvPr/>
        </p:nvCxnSpPr>
        <p:spPr>
          <a:xfrm>
            <a:off x="4679680" y="474506"/>
            <a:ext cx="0" cy="4194629"/>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38565ED-F6F2-0D48-BEE3-41593C48E2A9}"/>
              </a:ext>
            </a:extLst>
          </p:cNvPr>
          <p:cNvSpPr txBox="1"/>
          <p:nvPr/>
        </p:nvSpPr>
        <p:spPr>
          <a:xfrm>
            <a:off x="60472" y="850480"/>
            <a:ext cx="4180159" cy="4524315"/>
          </a:xfrm>
          <a:prstGeom prst="rect">
            <a:avLst/>
          </a:prstGeom>
          <a:noFill/>
        </p:spPr>
        <p:txBody>
          <a:bodyPr wrap="square" lIns="91440" tIns="45720" rIns="91440" bIns="45720" rtlCol="0" anchor="t">
            <a:spAutoFit/>
          </a:bodyPr>
          <a:lstStyle/>
          <a:p>
            <a:pPr marL="342900" indent="-342900">
              <a:buAutoNum type="arabicPeriod"/>
            </a:pPr>
            <a:r>
              <a:rPr lang="en-US" sz="1400" dirty="0">
                <a:latin typeface="CiscoSansTT ExtraLight"/>
                <a:ea typeface="ＭＳ Ｐゴシック"/>
                <a:cs typeface="Arial"/>
              </a:rPr>
              <a:t>Anyone with a </a:t>
            </a:r>
            <a:r>
              <a:rPr lang="en-US" sz="1400" dirty="0" err="1">
                <a:latin typeface="CiscoSansTT ExtraLight"/>
                <a:ea typeface="ＭＳ Ｐゴシック"/>
                <a:cs typeface="Arial"/>
              </a:rPr>
              <a:t>WxCC</a:t>
            </a:r>
            <a:r>
              <a:rPr lang="en-US" sz="1400" dirty="0">
                <a:latin typeface="CiscoSansTT ExtraLight"/>
                <a:ea typeface="ＭＳ Ｐゴシック"/>
                <a:cs typeface="Arial"/>
              </a:rPr>
              <a:t> 2.0 tenant access should be able to configure it to demonstrate the capabilities of this platform in their own demo/Gold tenants. </a:t>
            </a:r>
            <a:endParaRPr lang="en-US" sz="1400" dirty="0">
              <a:latin typeface="CiscoSansTT ExtraLight"/>
              <a:cs typeface="Arial"/>
            </a:endParaRPr>
          </a:p>
          <a:p>
            <a:pPr marL="342900" indent="-342900">
              <a:buAutoNum type="arabicPeriod"/>
            </a:pPr>
            <a:endParaRPr lang="en-US" sz="1400" dirty="0">
              <a:latin typeface="CiscoSansTT ExtraLight"/>
              <a:ea typeface="ＭＳ Ｐゴシック"/>
              <a:cs typeface="Arial"/>
            </a:endParaRPr>
          </a:p>
          <a:p>
            <a:pPr marL="342900" indent="-342900">
              <a:buAutoNum type="arabicPeriod"/>
            </a:pPr>
            <a:r>
              <a:rPr lang="en-US" sz="1400" dirty="0">
                <a:latin typeface="CiscoSansTT ExtraLight"/>
                <a:ea typeface="ＭＳ Ｐゴシック"/>
                <a:cs typeface="Arial"/>
              </a:rPr>
              <a:t>This handbook will be shared internally first (TME, TSA, Sales, Mktg) and eventually to partners in EFT</a:t>
            </a:r>
            <a:endParaRPr lang="en-US" sz="1400" dirty="0">
              <a:latin typeface="CiscoSansTT ExtraLight"/>
              <a:cs typeface="Arial"/>
            </a:endParaRPr>
          </a:p>
          <a:p>
            <a:pPr marL="342900" indent="-342900">
              <a:buAutoNum type="arabicPeriod"/>
            </a:pPr>
            <a:endParaRPr lang="en-US" sz="1400" dirty="0">
              <a:latin typeface="CiscoSansTT ExtraLight"/>
              <a:ea typeface="ＭＳ Ｐゴシック"/>
              <a:cs typeface="Arial"/>
            </a:endParaRPr>
          </a:p>
          <a:p>
            <a:pPr marL="342900" indent="-342900">
              <a:buAutoNum type="arabicPeriod"/>
            </a:pPr>
            <a:r>
              <a:rPr lang="en-US" sz="1400" dirty="0">
                <a:latin typeface="CiscoSansTT ExtraLight"/>
                <a:ea typeface="ＭＳ Ｐゴシック"/>
                <a:cs typeface="Arial"/>
              </a:rPr>
              <a:t>This is a ‘living document’, more capabilities will be added as they become available</a:t>
            </a:r>
            <a:endParaRPr lang="en-US" sz="1400" dirty="0">
              <a:latin typeface="CiscoSansTT ExtraLight"/>
              <a:ea typeface="ＭＳ Ｐゴシック"/>
            </a:endParaRPr>
          </a:p>
          <a:p>
            <a:pPr marL="342900" indent="-342900">
              <a:buAutoNum type="arabicPeriod"/>
            </a:pPr>
            <a:endParaRPr lang="en-US" sz="1400" dirty="0">
              <a:latin typeface="CiscoSansTT ExtraLight"/>
              <a:ea typeface="ＭＳ Ｐゴシック"/>
              <a:cs typeface="Arial"/>
            </a:endParaRPr>
          </a:p>
          <a:p>
            <a:pPr marL="342900" indent="-342900">
              <a:buAutoNum type="arabicPeriod"/>
            </a:pPr>
            <a:r>
              <a:rPr lang="en-US" sz="1400" dirty="0">
                <a:latin typeface="CiscoSansTT ExtraLight"/>
                <a:ea typeface="ＭＳ Ｐゴシック"/>
                <a:cs typeface="Arial"/>
              </a:rPr>
              <a:t>This helps provide a consistent demo experience</a:t>
            </a:r>
          </a:p>
          <a:p>
            <a:pPr marL="342900" indent="-342900">
              <a:buAutoNum type="arabicPeriod"/>
            </a:pPr>
            <a:endParaRPr lang="en-US" sz="1400" dirty="0">
              <a:latin typeface="CiscoSansTT ExtraLight"/>
              <a:ea typeface="ＭＳ Ｐゴシック"/>
              <a:cs typeface="Arial"/>
            </a:endParaRPr>
          </a:p>
          <a:p>
            <a:pPr marL="342900" indent="-342900">
              <a:buAutoNum type="arabicPeriod"/>
            </a:pPr>
            <a:r>
              <a:rPr lang="en-US" sz="1400" dirty="0">
                <a:latin typeface="CiscoSansTT ExtraLight"/>
                <a:ea typeface="ＭＳ Ｐゴシック"/>
                <a:cs typeface="Arial"/>
              </a:rPr>
              <a:t>Please glance over once to get the over-view.  This is not super detailed, we assume you have most of the basic steps needed…. </a:t>
            </a:r>
            <a:endParaRPr lang="en-US" sz="1400" dirty="0">
              <a:latin typeface="CiscoSansTT ExtraLight"/>
              <a:ea typeface="ＭＳ Ｐゴシック"/>
            </a:endParaRPr>
          </a:p>
          <a:p>
            <a:pPr marL="342900" indent="-342900">
              <a:buAutoNum type="arabicPeriod"/>
            </a:pPr>
            <a:endParaRPr lang="en-US" dirty="0">
              <a:latin typeface="+mn-lt"/>
            </a:endParaRPr>
          </a:p>
          <a:p>
            <a:pPr marL="342900" indent="-342900">
              <a:buAutoNum type="arabicPeriod"/>
            </a:pPr>
            <a:endParaRPr lang="en-US" dirty="0">
              <a:latin typeface="+mn-lt"/>
            </a:endParaRPr>
          </a:p>
        </p:txBody>
      </p:sp>
      <p:sp>
        <p:nvSpPr>
          <p:cNvPr id="9" name="TextBox 8">
            <a:extLst>
              <a:ext uri="{FF2B5EF4-FFF2-40B4-BE49-F238E27FC236}">
                <a16:creationId xmlns:a16="http://schemas.microsoft.com/office/drawing/2014/main" id="{2C794BA7-F3C1-4546-9A43-0C9C0AD6EA9D}"/>
              </a:ext>
            </a:extLst>
          </p:cNvPr>
          <p:cNvSpPr txBox="1"/>
          <p:nvPr/>
        </p:nvSpPr>
        <p:spPr>
          <a:xfrm>
            <a:off x="4908883" y="849733"/>
            <a:ext cx="3897401" cy="2031325"/>
          </a:xfrm>
          <a:prstGeom prst="rect">
            <a:avLst/>
          </a:prstGeom>
          <a:noFill/>
        </p:spPr>
        <p:txBody>
          <a:bodyPr wrap="square" rtlCol="0">
            <a:spAutoFit/>
          </a:bodyPr>
          <a:lstStyle/>
          <a:p>
            <a:pPr marL="342900" indent="-342900">
              <a:buAutoNum type="arabicPeriod"/>
            </a:pPr>
            <a:r>
              <a:rPr lang="en-US" sz="1400" dirty="0">
                <a:latin typeface="+mn-lt"/>
              </a:rPr>
              <a:t>Training/Deep dive session</a:t>
            </a:r>
          </a:p>
          <a:p>
            <a:pPr marL="342900" indent="-342900">
              <a:buAutoNum type="arabicPeriod"/>
            </a:pPr>
            <a:endParaRPr lang="en-US" sz="1400" dirty="0">
              <a:latin typeface="+mn-lt"/>
            </a:endParaRPr>
          </a:p>
          <a:p>
            <a:pPr marL="342900" indent="-342900">
              <a:buAutoNum type="arabicPeriod"/>
            </a:pPr>
            <a:r>
              <a:rPr lang="en-US" sz="1400" dirty="0">
                <a:latin typeface="+mn-lt"/>
              </a:rPr>
              <a:t>Step by Step demo guide/story with speaker notes </a:t>
            </a:r>
            <a:r>
              <a:rPr lang="en-US" sz="1100" dirty="0">
                <a:latin typeface="+mn-lt"/>
              </a:rPr>
              <a:t>(Will be a separate effort)</a:t>
            </a:r>
          </a:p>
          <a:p>
            <a:pPr marL="342900" indent="-342900">
              <a:buAutoNum type="arabicPeriod"/>
            </a:pPr>
            <a:endParaRPr lang="en-US" sz="1400" dirty="0">
              <a:latin typeface="+mn-lt"/>
            </a:endParaRPr>
          </a:p>
          <a:p>
            <a:pPr marL="342900" indent="-342900">
              <a:buAutoNum type="arabicPeriod"/>
            </a:pPr>
            <a:endParaRPr lang="en-US" dirty="0">
              <a:latin typeface="+mn-lt"/>
            </a:endParaRPr>
          </a:p>
          <a:p>
            <a:pPr marL="342900" indent="-342900">
              <a:buAutoNum type="arabicPeriod"/>
            </a:pPr>
            <a:endParaRPr lang="en-US" dirty="0">
              <a:latin typeface="+mn-lt"/>
            </a:endParaRPr>
          </a:p>
          <a:p>
            <a:pPr marL="342900" indent="-342900">
              <a:buAutoNum type="arabicPeriod"/>
            </a:pPr>
            <a:endParaRPr lang="en-US" dirty="0">
              <a:latin typeface="+mn-lt"/>
            </a:endParaRPr>
          </a:p>
        </p:txBody>
      </p:sp>
    </p:spTree>
    <p:extLst>
      <p:ext uri="{BB962C8B-B14F-4D97-AF65-F5344CB8AC3E}">
        <p14:creationId xmlns:p14="http://schemas.microsoft.com/office/powerpoint/2010/main" val="41569970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8352CE-0005-4952-8F8D-44BBC19B7001}"/>
              </a:ext>
            </a:extLst>
          </p:cNvPr>
          <p:cNvSpPr txBox="1"/>
          <p:nvPr/>
        </p:nvSpPr>
        <p:spPr>
          <a:xfrm>
            <a:off x="231338" y="153985"/>
            <a:ext cx="7189748"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mj-lt"/>
                <a:ea typeface="ＭＳ Ｐゴシック"/>
              </a:rPr>
              <a:t>Step 6a: </a:t>
            </a:r>
          </a:p>
          <a:p>
            <a:pPr marL="342900" indent="-342900">
              <a:buFont typeface="Arial" panose="020B0604020202020204" pitchFamily="34" charset="0"/>
              <a:buChar char="•"/>
            </a:pPr>
            <a:r>
              <a:rPr lang="en-GB" sz="1600" dirty="0">
                <a:latin typeface="+mj-lt"/>
                <a:ea typeface="ＭＳ Ｐゴシック"/>
              </a:rPr>
              <a:t>Click on Main Flow</a:t>
            </a:r>
          </a:p>
          <a:p>
            <a:pPr marL="342900" indent="-342900">
              <a:buFont typeface="Arial" panose="020B0604020202020204" pitchFamily="34" charset="0"/>
              <a:buChar char="•"/>
            </a:pPr>
            <a:r>
              <a:rPr lang="en-GB" sz="1600" dirty="0">
                <a:latin typeface="+mj-lt"/>
                <a:ea typeface="ＭＳ Ｐゴシック"/>
              </a:rPr>
              <a:t>Click on the ‘</a:t>
            </a:r>
            <a:r>
              <a:rPr lang="en-GB" sz="1600" dirty="0" err="1">
                <a:latin typeface="+mj-lt"/>
                <a:ea typeface="ＭＳ Ｐゴシック"/>
              </a:rPr>
              <a:t>mainQueue</a:t>
            </a:r>
            <a:r>
              <a:rPr lang="en-GB" sz="1600" dirty="0">
                <a:latin typeface="+mj-lt"/>
                <a:ea typeface="ＭＳ Ｐゴシック"/>
              </a:rPr>
              <a:t>’ box (</a:t>
            </a:r>
            <a:r>
              <a:rPr lang="en-GB" sz="1400" i="1" dirty="0">
                <a:latin typeface="+mj-lt"/>
                <a:ea typeface="ＭＳ Ｐゴシック"/>
              </a:rPr>
              <a:t>you might have to scroll to the right</a:t>
            </a:r>
            <a:r>
              <a:rPr lang="en-GB" sz="1600" dirty="0">
                <a:latin typeface="+mj-lt"/>
                <a:ea typeface="ＭＳ Ｐゴシック"/>
              </a:rPr>
              <a:t>)</a:t>
            </a:r>
          </a:p>
          <a:p>
            <a:pPr marL="342900" indent="-342900">
              <a:buFont typeface="Arial" panose="020B0604020202020204" pitchFamily="34" charset="0"/>
              <a:buChar char="•"/>
            </a:pPr>
            <a:r>
              <a:rPr lang="en-GB" sz="1600" dirty="0">
                <a:latin typeface="+mj-lt"/>
                <a:ea typeface="ＭＳ Ｐゴシック"/>
              </a:rPr>
              <a:t>On the ‘Contact handling’ section, pull-down to select your voice queue</a:t>
            </a:r>
          </a:p>
        </p:txBody>
      </p:sp>
      <p:pic>
        <p:nvPicPr>
          <p:cNvPr id="3" name="Picture 2">
            <a:extLst>
              <a:ext uri="{FF2B5EF4-FFF2-40B4-BE49-F238E27FC236}">
                <a16:creationId xmlns:a16="http://schemas.microsoft.com/office/drawing/2014/main" id="{6245FCEC-EA95-9C4D-AF38-CD69DE6751F7}"/>
              </a:ext>
            </a:extLst>
          </p:cNvPr>
          <p:cNvPicPr>
            <a:picLocks noChangeAspect="1"/>
          </p:cNvPicPr>
          <p:nvPr/>
        </p:nvPicPr>
        <p:blipFill>
          <a:blip r:embed="rId2"/>
          <a:stretch>
            <a:fillRect/>
          </a:stretch>
        </p:blipFill>
        <p:spPr>
          <a:xfrm>
            <a:off x="791185" y="1347406"/>
            <a:ext cx="6569412" cy="3511078"/>
          </a:xfrm>
          <a:prstGeom prst="rect">
            <a:avLst/>
          </a:prstGeom>
        </p:spPr>
      </p:pic>
    </p:spTree>
    <p:extLst>
      <p:ext uri="{BB962C8B-B14F-4D97-AF65-F5344CB8AC3E}">
        <p14:creationId xmlns:p14="http://schemas.microsoft.com/office/powerpoint/2010/main" val="28336434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8352CE-0005-4952-8F8D-44BBC19B7001}"/>
              </a:ext>
            </a:extLst>
          </p:cNvPr>
          <p:cNvSpPr txBox="1"/>
          <p:nvPr/>
        </p:nvSpPr>
        <p:spPr>
          <a:xfrm>
            <a:off x="170849" y="89134"/>
            <a:ext cx="718974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mj-lt"/>
                <a:ea typeface="ＭＳ Ｐゴシック"/>
              </a:rPr>
              <a:t>Step 7a: </a:t>
            </a:r>
          </a:p>
          <a:p>
            <a:pPr marL="342900" indent="-342900">
              <a:buFont typeface="Arial" panose="020B0604020202020204" pitchFamily="34" charset="0"/>
              <a:buChar char="•"/>
            </a:pPr>
            <a:r>
              <a:rPr lang="en-GB" sz="1600" dirty="0">
                <a:latin typeface="+mj-lt"/>
                <a:ea typeface="ＭＳ Ｐゴシック"/>
              </a:rPr>
              <a:t>Click Publish Flow (</a:t>
            </a:r>
            <a:r>
              <a:rPr lang="en-GB" sz="1400" i="1" dirty="0">
                <a:latin typeface="+mj-lt"/>
                <a:ea typeface="ＭＳ Ｐゴシック"/>
              </a:rPr>
              <a:t>if its greyed out make sure Validation is “On”)</a:t>
            </a:r>
          </a:p>
        </p:txBody>
      </p:sp>
      <p:pic>
        <p:nvPicPr>
          <p:cNvPr id="4" name="Picture 3">
            <a:extLst>
              <a:ext uri="{FF2B5EF4-FFF2-40B4-BE49-F238E27FC236}">
                <a16:creationId xmlns:a16="http://schemas.microsoft.com/office/drawing/2014/main" id="{15C3F995-796E-6340-83C3-1C74CEE818EF}"/>
              </a:ext>
            </a:extLst>
          </p:cNvPr>
          <p:cNvPicPr>
            <a:picLocks noChangeAspect="1"/>
          </p:cNvPicPr>
          <p:nvPr/>
        </p:nvPicPr>
        <p:blipFill>
          <a:blip r:embed="rId2"/>
          <a:stretch>
            <a:fillRect/>
          </a:stretch>
        </p:blipFill>
        <p:spPr>
          <a:xfrm>
            <a:off x="479898" y="880478"/>
            <a:ext cx="7581089" cy="4051778"/>
          </a:xfrm>
          <a:prstGeom prst="rect">
            <a:avLst/>
          </a:prstGeom>
        </p:spPr>
      </p:pic>
    </p:spTree>
    <p:extLst>
      <p:ext uri="{BB962C8B-B14F-4D97-AF65-F5344CB8AC3E}">
        <p14:creationId xmlns:p14="http://schemas.microsoft.com/office/powerpoint/2010/main" val="719254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85C41D-DF2A-4045-B8D9-C7CB0F72970D}"/>
              </a:ext>
            </a:extLst>
          </p:cNvPr>
          <p:cNvSpPr txBox="1"/>
          <p:nvPr/>
        </p:nvSpPr>
        <p:spPr>
          <a:xfrm>
            <a:off x="217639" y="135438"/>
            <a:ext cx="77614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tx2"/>
                </a:solidFill>
                <a:latin typeface="+mn-lt"/>
              </a:rPr>
              <a:t>Step8: Entry point routing strategy</a:t>
            </a:r>
            <a:endParaRPr lang="en-US" dirty="0"/>
          </a:p>
        </p:txBody>
      </p:sp>
      <p:sp>
        <p:nvSpPr>
          <p:cNvPr id="3" name="TextBox 2">
            <a:extLst>
              <a:ext uri="{FF2B5EF4-FFF2-40B4-BE49-F238E27FC236}">
                <a16:creationId xmlns:a16="http://schemas.microsoft.com/office/drawing/2014/main" id="{6E9D4B2D-EE0E-4765-A600-0DB4FF6EC386}"/>
              </a:ext>
            </a:extLst>
          </p:cNvPr>
          <p:cNvSpPr txBox="1"/>
          <p:nvPr/>
        </p:nvSpPr>
        <p:spPr>
          <a:xfrm>
            <a:off x="217640" y="628650"/>
            <a:ext cx="77927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1200" dirty="0">
                <a:solidFill>
                  <a:schemeClr val="tx2"/>
                </a:solidFill>
                <a:latin typeface="+mn-lt"/>
                <a:ea typeface="ＭＳ Ｐゴシック"/>
              </a:rPr>
              <a:t>Customer admin access the menu and clicks ‘Routing Strategy’ which cross launches the routing strategy page.</a:t>
            </a:r>
            <a:endParaRPr lang="en-US" sz="1200" dirty="0">
              <a:solidFill>
                <a:schemeClr val="tx2"/>
              </a:solidFill>
              <a:latin typeface="CiscoSansTT ExtraLight"/>
            </a:endParaRPr>
          </a:p>
        </p:txBody>
      </p:sp>
      <p:pic>
        <p:nvPicPr>
          <p:cNvPr id="4" name="Picture 5" descr="Graphical user interface&#10;&#10;Description automatically generated">
            <a:extLst>
              <a:ext uri="{FF2B5EF4-FFF2-40B4-BE49-F238E27FC236}">
                <a16:creationId xmlns:a16="http://schemas.microsoft.com/office/drawing/2014/main" id="{9FABEBAB-CFB5-48F6-8F8F-00BFD09882A8}"/>
              </a:ext>
            </a:extLst>
          </p:cNvPr>
          <p:cNvPicPr>
            <a:picLocks noChangeAspect="1"/>
          </p:cNvPicPr>
          <p:nvPr/>
        </p:nvPicPr>
        <p:blipFill>
          <a:blip r:embed="rId2"/>
          <a:stretch>
            <a:fillRect/>
          </a:stretch>
        </p:blipFill>
        <p:spPr>
          <a:xfrm>
            <a:off x="288099" y="1254198"/>
            <a:ext cx="7620521" cy="3050030"/>
          </a:xfrm>
          <a:prstGeom prst="rect">
            <a:avLst/>
          </a:prstGeom>
          <a:ln>
            <a:solidFill>
              <a:schemeClr val="accent1"/>
            </a:solidFill>
          </a:ln>
        </p:spPr>
      </p:pic>
    </p:spTree>
    <p:extLst>
      <p:ext uri="{BB962C8B-B14F-4D97-AF65-F5344CB8AC3E}">
        <p14:creationId xmlns:p14="http://schemas.microsoft.com/office/powerpoint/2010/main" val="30485149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85C41D-DF2A-4045-B8D9-C7CB0F72970D}"/>
              </a:ext>
            </a:extLst>
          </p:cNvPr>
          <p:cNvSpPr txBox="1"/>
          <p:nvPr/>
        </p:nvSpPr>
        <p:spPr>
          <a:xfrm>
            <a:off x="382043" y="135438"/>
            <a:ext cx="77614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tx2"/>
                </a:solidFill>
                <a:latin typeface="+mn-lt"/>
                <a:ea typeface="ＭＳ Ｐゴシック"/>
              </a:rPr>
              <a:t>Step9: Entry point routing strategy (Cont.)</a:t>
            </a:r>
            <a:endParaRPr lang="en-US" dirty="0">
              <a:solidFill>
                <a:schemeClr val="tx2"/>
              </a:solidFill>
            </a:endParaRPr>
          </a:p>
        </p:txBody>
      </p:sp>
      <p:sp>
        <p:nvSpPr>
          <p:cNvPr id="3" name="TextBox 2">
            <a:extLst>
              <a:ext uri="{FF2B5EF4-FFF2-40B4-BE49-F238E27FC236}">
                <a16:creationId xmlns:a16="http://schemas.microsoft.com/office/drawing/2014/main" id="{6E9D4B2D-EE0E-4765-A600-0DB4FF6EC386}"/>
              </a:ext>
            </a:extLst>
          </p:cNvPr>
          <p:cNvSpPr txBox="1"/>
          <p:nvPr/>
        </p:nvSpPr>
        <p:spPr>
          <a:xfrm>
            <a:off x="413359" y="706938"/>
            <a:ext cx="779275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panose="020B0604020202020204" pitchFamily="34" charset="0"/>
              <a:buChar char="•"/>
            </a:pPr>
            <a:r>
              <a:rPr lang="en-US" sz="1200" dirty="0">
                <a:solidFill>
                  <a:schemeClr val="tx2"/>
                </a:solidFill>
                <a:latin typeface="+mn-lt"/>
                <a:ea typeface="ＭＳ Ｐゴシック"/>
              </a:rPr>
              <a:t>Select the ‘voice entry point’ that you created from the drop down and click on ‘New Strategy’ button </a:t>
            </a:r>
            <a:endParaRPr lang="en-US" dirty="0">
              <a:solidFill>
                <a:schemeClr val="tx2"/>
              </a:solidFill>
            </a:endParaRPr>
          </a:p>
        </p:txBody>
      </p:sp>
      <p:pic>
        <p:nvPicPr>
          <p:cNvPr id="5" name="Picture 5" descr="Graphical user interface, text, application, email&#10;&#10;Description automatically generated">
            <a:extLst>
              <a:ext uri="{FF2B5EF4-FFF2-40B4-BE49-F238E27FC236}">
                <a16:creationId xmlns:a16="http://schemas.microsoft.com/office/drawing/2014/main" id="{0DEB8680-E277-4DA8-97F6-D0603F95C609}"/>
              </a:ext>
            </a:extLst>
          </p:cNvPr>
          <p:cNvPicPr>
            <a:picLocks noChangeAspect="1"/>
          </p:cNvPicPr>
          <p:nvPr/>
        </p:nvPicPr>
        <p:blipFill>
          <a:blip r:embed="rId2"/>
          <a:stretch>
            <a:fillRect/>
          </a:stretch>
        </p:blipFill>
        <p:spPr>
          <a:xfrm>
            <a:off x="499476" y="1189823"/>
            <a:ext cx="6540150" cy="2763854"/>
          </a:xfrm>
          <a:prstGeom prst="rect">
            <a:avLst/>
          </a:prstGeom>
          <a:ln>
            <a:solidFill>
              <a:schemeClr val="accent1"/>
            </a:solidFill>
          </a:ln>
        </p:spPr>
      </p:pic>
    </p:spTree>
    <p:extLst>
      <p:ext uri="{BB962C8B-B14F-4D97-AF65-F5344CB8AC3E}">
        <p14:creationId xmlns:p14="http://schemas.microsoft.com/office/powerpoint/2010/main" val="421088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A64031-AC8B-44E6-B407-03A21BACBE0B}"/>
              </a:ext>
            </a:extLst>
          </p:cNvPr>
          <p:cNvSpPr txBox="1"/>
          <p:nvPr/>
        </p:nvSpPr>
        <p:spPr>
          <a:xfrm>
            <a:off x="217640" y="143266"/>
            <a:ext cx="790235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tx2"/>
                </a:solidFill>
                <a:latin typeface="+mn-lt"/>
              </a:rPr>
              <a:t>Step10: Entry point routing strategy</a:t>
            </a:r>
            <a:endParaRPr lang="en-US" dirty="0"/>
          </a:p>
        </p:txBody>
      </p:sp>
      <p:sp>
        <p:nvSpPr>
          <p:cNvPr id="3" name="TextBox 2">
            <a:extLst>
              <a:ext uri="{FF2B5EF4-FFF2-40B4-BE49-F238E27FC236}">
                <a16:creationId xmlns:a16="http://schemas.microsoft.com/office/drawing/2014/main" id="{E7F3F5D6-04CD-46C3-ADBB-8BBD7219BBE0}"/>
              </a:ext>
            </a:extLst>
          </p:cNvPr>
          <p:cNvSpPr txBox="1"/>
          <p:nvPr/>
        </p:nvSpPr>
        <p:spPr>
          <a:xfrm>
            <a:off x="217641" y="683452"/>
            <a:ext cx="8011959"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1200" dirty="0">
                <a:solidFill>
                  <a:schemeClr val="tx2"/>
                </a:solidFill>
                <a:latin typeface="+mn-lt"/>
                <a:ea typeface="ＭＳ Ｐゴシック"/>
              </a:rPr>
              <a:t>Enter the Routing strategy name</a:t>
            </a:r>
          </a:p>
          <a:p>
            <a:pPr marL="171450" indent="-171450">
              <a:buFont typeface="Arial"/>
              <a:buChar char="•"/>
            </a:pPr>
            <a:r>
              <a:rPr lang="en-US" sz="1200" dirty="0">
                <a:solidFill>
                  <a:schemeClr val="tx2"/>
                </a:solidFill>
                <a:latin typeface="+mn-lt"/>
                <a:ea typeface="ＭＳ Ｐゴシック"/>
              </a:rPr>
              <a:t>Change end Date to future date</a:t>
            </a:r>
          </a:p>
          <a:p>
            <a:pPr marL="171450" indent="-171450">
              <a:buFont typeface="Arial"/>
              <a:buChar char="•"/>
            </a:pPr>
            <a:r>
              <a:rPr lang="en-US" sz="1200" dirty="0">
                <a:solidFill>
                  <a:schemeClr val="tx2"/>
                </a:solidFill>
                <a:latin typeface="+mn-lt"/>
                <a:ea typeface="ＭＳ Ｐゴシック"/>
              </a:rPr>
              <a:t>Select (pull-down) default music on hold </a:t>
            </a:r>
          </a:p>
          <a:p>
            <a:pPr marL="171450" indent="-171450">
              <a:buFont typeface="Arial"/>
              <a:buChar char="•"/>
            </a:pPr>
            <a:r>
              <a:rPr lang="en-US" sz="1200" dirty="0">
                <a:solidFill>
                  <a:schemeClr val="tx2"/>
                </a:solidFill>
                <a:latin typeface="+mn-lt"/>
                <a:ea typeface="ＭＳ Ｐゴシック"/>
              </a:rPr>
              <a:t>Select (pull-down) your newly created Flow (&lt;username&gt;_flow)</a:t>
            </a:r>
          </a:p>
          <a:p>
            <a:pPr marL="171450" indent="-171450">
              <a:buFont typeface="Arial"/>
              <a:buChar char="•"/>
            </a:pPr>
            <a:r>
              <a:rPr lang="en-US" sz="1200" dirty="0">
                <a:solidFill>
                  <a:schemeClr val="tx2"/>
                </a:solidFill>
                <a:latin typeface="+mn-lt"/>
                <a:ea typeface="ＭＳ Ｐゴシック"/>
              </a:rPr>
              <a:t>save</a:t>
            </a:r>
            <a:endParaRPr lang="en-US" dirty="0">
              <a:solidFill>
                <a:schemeClr val="tx2"/>
              </a:solidFill>
            </a:endParaRPr>
          </a:p>
        </p:txBody>
      </p:sp>
      <p:pic>
        <p:nvPicPr>
          <p:cNvPr id="8" name="Picture 7">
            <a:extLst>
              <a:ext uri="{FF2B5EF4-FFF2-40B4-BE49-F238E27FC236}">
                <a16:creationId xmlns:a16="http://schemas.microsoft.com/office/drawing/2014/main" id="{B52D7248-A2C6-9C46-9354-6452C3AE5FFD}"/>
              </a:ext>
            </a:extLst>
          </p:cNvPr>
          <p:cNvPicPr>
            <a:picLocks noChangeAspect="1"/>
          </p:cNvPicPr>
          <p:nvPr/>
        </p:nvPicPr>
        <p:blipFill>
          <a:blip r:embed="rId2"/>
          <a:stretch>
            <a:fillRect/>
          </a:stretch>
        </p:blipFill>
        <p:spPr>
          <a:xfrm>
            <a:off x="1297021" y="1528989"/>
            <a:ext cx="6433809" cy="3438604"/>
          </a:xfrm>
          <a:prstGeom prst="rect">
            <a:avLst/>
          </a:prstGeom>
        </p:spPr>
      </p:pic>
    </p:spTree>
    <p:extLst>
      <p:ext uri="{BB962C8B-B14F-4D97-AF65-F5344CB8AC3E}">
        <p14:creationId xmlns:p14="http://schemas.microsoft.com/office/powerpoint/2010/main" val="4652664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B2B594-89EA-4428-B119-85066C429294}"/>
              </a:ext>
            </a:extLst>
          </p:cNvPr>
          <p:cNvSpPr txBox="1"/>
          <p:nvPr/>
        </p:nvSpPr>
        <p:spPr>
          <a:xfrm>
            <a:off x="241126" y="158924"/>
            <a:ext cx="572596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tx2"/>
                </a:solidFill>
                <a:latin typeface="+mn-lt"/>
              </a:rPr>
              <a:t>Step11: Queue routing strategy</a:t>
            </a:r>
            <a:endParaRPr lang="en-US" dirty="0"/>
          </a:p>
        </p:txBody>
      </p:sp>
      <p:sp>
        <p:nvSpPr>
          <p:cNvPr id="3" name="TextBox 2">
            <a:extLst>
              <a:ext uri="{FF2B5EF4-FFF2-40B4-BE49-F238E27FC236}">
                <a16:creationId xmlns:a16="http://schemas.microsoft.com/office/drawing/2014/main" id="{3A294BC7-D93C-463C-ABBC-7E9FBDE38558}"/>
              </a:ext>
            </a:extLst>
          </p:cNvPr>
          <p:cNvSpPr txBox="1"/>
          <p:nvPr/>
        </p:nvSpPr>
        <p:spPr>
          <a:xfrm>
            <a:off x="241127" y="659965"/>
            <a:ext cx="79258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panose="020B0604020202020204" pitchFamily="34" charset="0"/>
              <a:buChar char="•"/>
            </a:pPr>
            <a:r>
              <a:rPr lang="en-US" sz="1200" dirty="0">
                <a:solidFill>
                  <a:schemeClr val="tx2"/>
                </a:solidFill>
                <a:latin typeface="+mn-lt"/>
                <a:ea typeface="ＭＳ Ｐゴシック"/>
              </a:rPr>
              <a:t>Now from the routing strategy page, select the ‘queue’ that you created and click on ‘New Strategy’ button </a:t>
            </a:r>
            <a:endParaRPr lang="en-US" sz="2400" dirty="0">
              <a:solidFill>
                <a:schemeClr val="tx2"/>
              </a:solidFill>
              <a:latin typeface="+mn-lt"/>
            </a:endParaRPr>
          </a:p>
        </p:txBody>
      </p:sp>
      <p:pic>
        <p:nvPicPr>
          <p:cNvPr id="4" name="Picture 5" descr="Graphical user interface, text, application, email&#10;&#10;Description automatically generated">
            <a:extLst>
              <a:ext uri="{FF2B5EF4-FFF2-40B4-BE49-F238E27FC236}">
                <a16:creationId xmlns:a16="http://schemas.microsoft.com/office/drawing/2014/main" id="{DEDCC6CA-01DE-484C-9154-58DECB50944A}"/>
              </a:ext>
            </a:extLst>
          </p:cNvPr>
          <p:cNvPicPr>
            <a:picLocks noChangeAspect="1"/>
          </p:cNvPicPr>
          <p:nvPr/>
        </p:nvPicPr>
        <p:blipFill>
          <a:blip r:embed="rId2"/>
          <a:stretch>
            <a:fillRect/>
          </a:stretch>
        </p:blipFill>
        <p:spPr>
          <a:xfrm>
            <a:off x="538620" y="1097256"/>
            <a:ext cx="6994218" cy="3191679"/>
          </a:xfrm>
          <a:prstGeom prst="rect">
            <a:avLst/>
          </a:prstGeom>
          <a:ln>
            <a:solidFill>
              <a:schemeClr val="accent1"/>
            </a:solidFill>
          </a:ln>
        </p:spPr>
      </p:pic>
    </p:spTree>
    <p:extLst>
      <p:ext uri="{BB962C8B-B14F-4D97-AF65-F5344CB8AC3E}">
        <p14:creationId xmlns:p14="http://schemas.microsoft.com/office/powerpoint/2010/main" val="28846642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55E22E-035B-44B5-96E5-F3280EABA269}"/>
              </a:ext>
            </a:extLst>
          </p:cNvPr>
          <p:cNvSpPr txBox="1"/>
          <p:nvPr/>
        </p:nvSpPr>
        <p:spPr>
          <a:xfrm>
            <a:off x="272442" y="60282"/>
            <a:ext cx="786321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tx2"/>
                </a:solidFill>
                <a:latin typeface="+mn-lt"/>
                <a:ea typeface="ＭＳ Ｐゴシック"/>
              </a:rPr>
              <a:t>Step12: Queue routing strategy (Cont.)</a:t>
            </a:r>
            <a:endParaRPr lang="en-US" dirty="0">
              <a:solidFill>
                <a:schemeClr val="tx2"/>
              </a:solidFill>
              <a:ea typeface="ＭＳ Ｐゴシック"/>
            </a:endParaRPr>
          </a:p>
        </p:txBody>
      </p:sp>
      <p:sp>
        <p:nvSpPr>
          <p:cNvPr id="4" name="TextBox 3">
            <a:extLst>
              <a:ext uri="{FF2B5EF4-FFF2-40B4-BE49-F238E27FC236}">
                <a16:creationId xmlns:a16="http://schemas.microsoft.com/office/drawing/2014/main" id="{6FE007B6-22E4-45D5-80EB-E795C3AC418B}"/>
              </a:ext>
            </a:extLst>
          </p:cNvPr>
          <p:cNvSpPr txBox="1"/>
          <p:nvPr/>
        </p:nvSpPr>
        <p:spPr>
          <a:xfrm>
            <a:off x="194237" y="523498"/>
            <a:ext cx="801978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1200" dirty="0">
                <a:solidFill>
                  <a:schemeClr val="tx2"/>
                </a:solidFill>
                <a:latin typeface="+mn-lt"/>
                <a:ea typeface="ＭＳ Ｐゴシック"/>
              </a:rPr>
              <a:t>Enter the Queue Name and Select the ‘Routing Type’ from the drop down.</a:t>
            </a:r>
            <a:endParaRPr lang="en-US" dirty="0">
              <a:solidFill>
                <a:schemeClr val="tx2"/>
              </a:solidFill>
            </a:endParaRPr>
          </a:p>
          <a:p>
            <a:pPr marL="171450" indent="-171450">
              <a:buFont typeface="Arial"/>
              <a:buChar char="•"/>
            </a:pPr>
            <a:r>
              <a:rPr lang="en-US" sz="1200" dirty="0">
                <a:solidFill>
                  <a:schemeClr val="tx2"/>
                </a:solidFill>
                <a:latin typeface="+mn-lt"/>
                <a:ea typeface="ＭＳ Ｐゴシック"/>
              </a:rPr>
              <a:t>Enter the 'Time Settings', 'Advanced settings' enter the default music on hold....</a:t>
            </a:r>
            <a:endParaRPr lang="en-US" dirty="0">
              <a:solidFill>
                <a:schemeClr val="tx2"/>
              </a:solidFill>
            </a:endParaRPr>
          </a:p>
          <a:p>
            <a:pPr marL="171450" indent="-171450">
              <a:buFont typeface="Arial"/>
              <a:buChar char="•"/>
            </a:pPr>
            <a:r>
              <a:rPr lang="en-US" sz="1200" dirty="0">
                <a:solidFill>
                  <a:schemeClr val="tx2"/>
                </a:solidFill>
                <a:latin typeface="+mn-lt"/>
                <a:ea typeface="ＭＳ Ｐゴシック"/>
              </a:rPr>
              <a:t>Select the Team to which the contact should be delivered and click save group.</a:t>
            </a:r>
            <a:endParaRPr lang="en-US" sz="1200" dirty="0">
              <a:solidFill>
                <a:schemeClr val="tx2"/>
              </a:solidFill>
              <a:latin typeface="CiscoSansTT ExtraLight"/>
            </a:endParaRPr>
          </a:p>
          <a:p>
            <a:pPr marL="171450" indent="-171450">
              <a:buFont typeface="Arial"/>
              <a:buChar char="•"/>
            </a:pPr>
            <a:r>
              <a:rPr lang="en-US" sz="1200" dirty="0">
                <a:solidFill>
                  <a:schemeClr val="tx2"/>
                </a:solidFill>
                <a:latin typeface="+mn-lt"/>
                <a:ea typeface="ＭＳ Ｐゴシック"/>
              </a:rPr>
              <a:t>Now click save to complete Queue routing strategy settings. </a:t>
            </a:r>
            <a:endParaRPr lang="en-US" dirty="0">
              <a:solidFill>
                <a:schemeClr val="tx2"/>
              </a:solidFill>
            </a:endParaRPr>
          </a:p>
        </p:txBody>
      </p:sp>
      <p:pic>
        <p:nvPicPr>
          <p:cNvPr id="6" name="Picture 6" descr="Graphical user interface, text, email&#10;&#10;Description automatically generated">
            <a:extLst>
              <a:ext uri="{FF2B5EF4-FFF2-40B4-BE49-F238E27FC236}">
                <a16:creationId xmlns:a16="http://schemas.microsoft.com/office/drawing/2014/main" id="{759A1A16-1912-4954-94D4-76DAB675ACD6}"/>
              </a:ext>
            </a:extLst>
          </p:cNvPr>
          <p:cNvPicPr>
            <a:picLocks noChangeAspect="1"/>
          </p:cNvPicPr>
          <p:nvPr/>
        </p:nvPicPr>
        <p:blipFill>
          <a:blip r:embed="rId2"/>
          <a:stretch>
            <a:fillRect/>
          </a:stretch>
        </p:blipFill>
        <p:spPr>
          <a:xfrm>
            <a:off x="137209" y="1390498"/>
            <a:ext cx="4637020" cy="3223255"/>
          </a:xfrm>
          <a:prstGeom prst="rect">
            <a:avLst/>
          </a:prstGeom>
          <a:ln>
            <a:solidFill>
              <a:schemeClr val="accent1"/>
            </a:solidFill>
          </a:ln>
        </p:spPr>
      </p:pic>
      <p:pic>
        <p:nvPicPr>
          <p:cNvPr id="8" name="Picture 8" descr="Graphical user interface, text, application, email&#10;&#10;Description automatically generated">
            <a:extLst>
              <a:ext uri="{FF2B5EF4-FFF2-40B4-BE49-F238E27FC236}">
                <a16:creationId xmlns:a16="http://schemas.microsoft.com/office/drawing/2014/main" id="{C8D16829-B84F-418D-87BB-720395818D95}"/>
              </a:ext>
            </a:extLst>
          </p:cNvPr>
          <p:cNvPicPr>
            <a:picLocks noChangeAspect="1"/>
          </p:cNvPicPr>
          <p:nvPr/>
        </p:nvPicPr>
        <p:blipFill>
          <a:blip r:embed="rId3"/>
          <a:stretch>
            <a:fillRect/>
          </a:stretch>
        </p:blipFill>
        <p:spPr>
          <a:xfrm>
            <a:off x="4931216" y="1354495"/>
            <a:ext cx="4018547" cy="1803937"/>
          </a:xfrm>
          <a:prstGeom prst="rect">
            <a:avLst/>
          </a:prstGeom>
          <a:ln>
            <a:solidFill>
              <a:schemeClr val="accent1"/>
            </a:solidFill>
          </a:ln>
        </p:spPr>
      </p:pic>
      <p:pic>
        <p:nvPicPr>
          <p:cNvPr id="9" name="Picture 9" descr="Graphical user interface, text, application&#10;&#10;Description automatically generated">
            <a:extLst>
              <a:ext uri="{FF2B5EF4-FFF2-40B4-BE49-F238E27FC236}">
                <a16:creationId xmlns:a16="http://schemas.microsoft.com/office/drawing/2014/main" id="{4C63EBD1-D498-421A-A15B-0CDE8DD8EA74}"/>
              </a:ext>
            </a:extLst>
          </p:cNvPr>
          <p:cNvPicPr>
            <a:picLocks noChangeAspect="1"/>
          </p:cNvPicPr>
          <p:nvPr/>
        </p:nvPicPr>
        <p:blipFill>
          <a:blip r:embed="rId4"/>
          <a:stretch>
            <a:fillRect/>
          </a:stretch>
        </p:blipFill>
        <p:spPr>
          <a:xfrm>
            <a:off x="4920235" y="3289191"/>
            <a:ext cx="4045581" cy="1663810"/>
          </a:xfrm>
          <a:prstGeom prst="rect">
            <a:avLst/>
          </a:prstGeom>
          <a:ln>
            <a:solidFill>
              <a:schemeClr val="accent1"/>
            </a:solidFill>
          </a:ln>
        </p:spPr>
      </p:pic>
    </p:spTree>
    <p:extLst>
      <p:ext uri="{BB962C8B-B14F-4D97-AF65-F5344CB8AC3E}">
        <p14:creationId xmlns:p14="http://schemas.microsoft.com/office/powerpoint/2010/main" val="1533246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0F8ABF-DD09-46EA-BDF8-960C2DF03578}"/>
              </a:ext>
            </a:extLst>
          </p:cNvPr>
          <p:cNvSpPr txBox="1"/>
          <p:nvPr/>
        </p:nvSpPr>
        <p:spPr>
          <a:xfrm>
            <a:off x="778426" y="2199100"/>
            <a:ext cx="789271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tx2"/>
                </a:solidFill>
                <a:latin typeface="+mn-lt"/>
                <a:ea typeface="ＭＳ Ｐゴシック"/>
              </a:rPr>
              <a:t>Step13: Agent Login to Desktop</a:t>
            </a:r>
          </a:p>
        </p:txBody>
      </p:sp>
    </p:spTree>
    <p:extLst>
      <p:ext uri="{BB962C8B-B14F-4D97-AF65-F5344CB8AC3E}">
        <p14:creationId xmlns:p14="http://schemas.microsoft.com/office/powerpoint/2010/main" val="22181298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C4CD2E-74E0-4A75-92D0-B139273BC463}"/>
              </a:ext>
            </a:extLst>
          </p:cNvPr>
          <p:cNvSpPr txBox="1"/>
          <p:nvPr/>
        </p:nvSpPr>
        <p:spPr>
          <a:xfrm>
            <a:off x="155008" y="143266"/>
            <a:ext cx="8817541"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solidFill>
                  <a:schemeClr val="tx2"/>
                </a:solidFill>
                <a:latin typeface="+mn-lt"/>
                <a:ea typeface="ＭＳ Ｐゴシック"/>
              </a:rPr>
              <a:t>Step14: Agent Desktop – Call offered to Agent and Accepted</a:t>
            </a:r>
            <a:endParaRPr lang="en-US" sz="2200" dirty="0">
              <a:solidFill>
                <a:schemeClr val="tx2"/>
              </a:solidFill>
              <a:ea typeface="ＭＳ Ｐゴシック"/>
            </a:endParaRPr>
          </a:p>
        </p:txBody>
      </p:sp>
      <p:sp>
        <p:nvSpPr>
          <p:cNvPr id="5" name="TextBox 4">
            <a:extLst>
              <a:ext uri="{FF2B5EF4-FFF2-40B4-BE49-F238E27FC236}">
                <a16:creationId xmlns:a16="http://schemas.microsoft.com/office/drawing/2014/main" id="{78818004-25DD-4834-8816-FDA666F97AFC}"/>
              </a:ext>
            </a:extLst>
          </p:cNvPr>
          <p:cNvSpPr txBox="1"/>
          <p:nvPr/>
        </p:nvSpPr>
        <p:spPr>
          <a:xfrm>
            <a:off x="330865" y="545665"/>
            <a:ext cx="821550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1200" dirty="0">
                <a:solidFill>
                  <a:schemeClr val="tx2"/>
                </a:solidFill>
                <a:latin typeface="+mn-lt"/>
                <a:ea typeface="ＭＳ Ｐゴシック"/>
              </a:rPr>
              <a:t>When logging into the Agent be sure to select your newly created Team otherwise, you get logged into the default team.</a:t>
            </a:r>
          </a:p>
          <a:p>
            <a:pPr marL="171450" indent="-171450">
              <a:buFont typeface="Arial"/>
              <a:buChar char="•"/>
            </a:pPr>
            <a:r>
              <a:rPr lang="en-US" sz="1200" dirty="0">
                <a:solidFill>
                  <a:schemeClr val="tx2"/>
                </a:solidFill>
                <a:latin typeface="+mn-lt"/>
                <a:ea typeface="ＭＳ Ｐゴシック"/>
              </a:rPr>
              <a:t>Once the agent goes Available, the voice will be offered to the agent.</a:t>
            </a:r>
            <a:endParaRPr lang="en-US" dirty="0">
              <a:solidFill>
                <a:schemeClr val="tx2"/>
              </a:solidFill>
            </a:endParaRPr>
          </a:p>
        </p:txBody>
      </p:sp>
      <p:pic>
        <p:nvPicPr>
          <p:cNvPr id="6" name="Picture 5">
            <a:extLst>
              <a:ext uri="{FF2B5EF4-FFF2-40B4-BE49-F238E27FC236}">
                <a16:creationId xmlns:a16="http://schemas.microsoft.com/office/drawing/2014/main" id="{C5BFA44D-3F91-BB46-9A31-9F1861074F86}"/>
              </a:ext>
            </a:extLst>
          </p:cNvPr>
          <p:cNvPicPr>
            <a:picLocks noChangeAspect="1"/>
          </p:cNvPicPr>
          <p:nvPr/>
        </p:nvPicPr>
        <p:blipFill>
          <a:blip r:embed="rId2"/>
          <a:stretch>
            <a:fillRect/>
          </a:stretch>
        </p:blipFill>
        <p:spPr>
          <a:xfrm>
            <a:off x="899173" y="1373090"/>
            <a:ext cx="6710225" cy="3586337"/>
          </a:xfrm>
          <a:prstGeom prst="rect">
            <a:avLst/>
          </a:prstGeom>
        </p:spPr>
      </p:pic>
    </p:spTree>
    <p:extLst>
      <p:ext uri="{BB962C8B-B14F-4D97-AF65-F5344CB8AC3E}">
        <p14:creationId xmlns:p14="http://schemas.microsoft.com/office/powerpoint/2010/main" val="4699628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C4CD2E-74E0-4A75-92D0-B139273BC463}"/>
              </a:ext>
            </a:extLst>
          </p:cNvPr>
          <p:cNvSpPr txBox="1"/>
          <p:nvPr/>
        </p:nvSpPr>
        <p:spPr>
          <a:xfrm>
            <a:off x="280269" y="143266"/>
            <a:ext cx="821550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tx2"/>
                </a:solidFill>
                <a:latin typeface="CiscoSansTT ExtraLight"/>
                <a:ea typeface="ＭＳ Ｐゴシック"/>
                <a:cs typeface="Arial"/>
              </a:rPr>
              <a:t>Step15: Agent Closes the task</a:t>
            </a:r>
          </a:p>
        </p:txBody>
      </p:sp>
      <p:sp>
        <p:nvSpPr>
          <p:cNvPr id="5" name="TextBox 4">
            <a:extLst>
              <a:ext uri="{FF2B5EF4-FFF2-40B4-BE49-F238E27FC236}">
                <a16:creationId xmlns:a16="http://schemas.microsoft.com/office/drawing/2014/main" id="{60DBB408-5BB9-461E-9683-B8212C7DB453}"/>
              </a:ext>
            </a:extLst>
          </p:cNvPr>
          <p:cNvSpPr txBox="1"/>
          <p:nvPr/>
        </p:nvSpPr>
        <p:spPr>
          <a:xfrm>
            <a:off x="334410" y="600465"/>
            <a:ext cx="821550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1200" dirty="0">
                <a:solidFill>
                  <a:schemeClr val="tx2"/>
                </a:solidFill>
                <a:latin typeface="CiscoSansTT ExtraLight"/>
                <a:ea typeface="ＭＳ Ｐゴシック"/>
                <a:cs typeface="Arial"/>
              </a:rPr>
              <a:t>Adds wrap up and closes the task</a:t>
            </a:r>
            <a:endParaRPr lang="en-US" dirty="0"/>
          </a:p>
          <a:p>
            <a:endParaRPr lang="en-US" sz="1200">
              <a:solidFill>
                <a:schemeClr val="tx2"/>
              </a:solidFill>
              <a:latin typeface="CiscoSansTT ExtraLight"/>
              <a:ea typeface="ＭＳ Ｐゴシック"/>
              <a:cs typeface="Arial"/>
            </a:endParaRPr>
          </a:p>
        </p:txBody>
      </p:sp>
      <p:pic>
        <p:nvPicPr>
          <p:cNvPr id="2" name="Picture 3" descr="Graphical user interface, text, application, chat or text message&#10;&#10;Description automatically generated">
            <a:extLst>
              <a:ext uri="{FF2B5EF4-FFF2-40B4-BE49-F238E27FC236}">
                <a16:creationId xmlns:a16="http://schemas.microsoft.com/office/drawing/2014/main" id="{D0F8E192-B3D3-4F24-A23B-9184EF03334D}"/>
              </a:ext>
            </a:extLst>
          </p:cNvPr>
          <p:cNvPicPr>
            <a:picLocks noChangeAspect="1"/>
          </p:cNvPicPr>
          <p:nvPr/>
        </p:nvPicPr>
        <p:blipFill>
          <a:blip r:embed="rId2"/>
          <a:stretch>
            <a:fillRect/>
          </a:stretch>
        </p:blipFill>
        <p:spPr>
          <a:xfrm>
            <a:off x="1318573" y="1233318"/>
            <a:ext cx="5522494" cy="2546301"/>
          </a:xfrm>
          <a:prstGeom prst="rect">
            <a:avLst/>
          </a:prstGeom>
          <a:ln>
            <a:solidFill>
              <a:schemeClr val="accent1"/>
            </a:solidFill>
          </a:ln>
        </p:spPr>
      </p:pic>
    </p:spTree>
    <p:extLst>
      <p:ext uri="{BB962C8B-B14F-4D97-AF65-F5344CB8AC3E}">
        <p14:creationId xmlns:p14="http://schemas.microsoft.com/office/powerpoint/2010/main" val="474217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422F31-A003-E34A-9681-54215EACA158}"/>
              </a:ext>
            </a:extLst>
          </p:cNvPr>
          <p:cNvSpPr txBox="1"/>
          <p:nvPr/>
        </p:nvSpPr>
        <p:spPr>
          <a:xfrm>
            <a:off x="1622560" y="145183"/>
            <a:ext cx="6224781" cy="523220"/>
          </a:xfrm>
          <a:prstGeom prst="rect">
            <a:avLst/>
          </a:prstGeom>
          <a:noFill/>
        </p:spPr>
        <p:txBody>
          <a:bodyPr wrap="none" rtlCol="0">
            <a:spAutoFit/>
          </a:bodyPr>
          <a:lstStyle/>
          <a:p>
            <a:r>
              <a:rPr lang="en-US" sz="2800">
                <a:solidFill>
                  <a:srgbClr val="1E4471"/>
                </a:solidFill>
                <a:latin typeface="CiscoSansTT ExtraLight"/>
                <a:cs typeface="CiscoSansTT Thin" charset="0"/>
              </a:rPr>
              <a:t>Overall Pre-Requisites / Assumptions</a:t>
            </a:r>
            <a:endParaRPr lang="en-US" sz="2800">
              <a:latin typeface="+mn-lt"/>
            </a:endParaRPr>
          </a:p>
        </p:txBody>
      </p:sp>
      <p:graphicFrame>
        <p:nvGraphicFramePr>
          <p:cNvPr id="6" name="Table Placeholder 7">
            <a:extLst>
              <a:ext uri="{FF2B5EF4-FFF2-40B4-BE49-F238E27FC236}">
                <a16:creationId xmlns:a16="http://schemas.microsoft.com/office/drawing/2014/main" id="{163569D6-60CE-014F-8EB3-751BD42ECE18}"/>
              </a:ext>
            </a:extLst>
          </p:cNvPr>
          <p:cNvGraphicFramePr>
            <a:graphicFrameLocks/>
          </p:cNvGraphicFramePr>
          <p:nvPr>
            <p:extLst>
              <p:ext uri="{D42A27DB-BD31-4B8C-83A1-F6EECF244321}">
                <p14:modId xmlns:p14="http://schemas.microsoft.com/office/powerpoint/2010/main" val="4086251948"/>
              </p:ext>
            </p:extLst>
          </p:nvPr>
        </p:nvGraphicFramePr>
        <p:xfrm>
          <a:off x="382142" y="1108388"/>
          <a:ext cx="8379715" cy="2926723"/>
        </p:xfrm>
        <a:graphic>
          <a:graphicData uri="http://schemas.openxmlformats.org/drawingml/2006/table">
            <a:tbl>
              <a:tblPr firstRow="1" bandRow="1">
                <a:tableStyleId>{2D5ABB26-0587-4C30-8999-92F81FD0307C}</a:tableStyleId>
              </a:tblPr>
              <a:tblGrid>
                <a:gridCol w="546912">
                  <a:extLst>
                    <a:ext uri="{9D8B030D-6E8A-4147-A177-3AD203B41FA5}">
                      <a16:colId xmlns:a16="http://schemas.microsoft.com/office/drawing/2014/main" val="2245198731"/>
                    </a:ext>
                  </a:extLst>
                </a:gridCol>
                <a:gridCol w="7832803">
                  <a:extLst>
                    <a:ext uri="{9D8B030D-6E8A-4147-A177-3AD203B41FA5}">
                      <a16:colId xmlns:a16="http://schemas.microsoft.com/office/drawing/2014/main" val="2183432432"/>
                    </a:ext>
                  </a:extLst>
                </a:gridCol>
              </a:tblGrid>
              <a:tr h="266473">
                <a:tc>
                  <a:txBody>
                    <a:bodyPr/>
                    <a:lstStyle/>
                    <a:p>
                      <a:pPr algn="ctr" fontAlgn="b"/>
                      <a:r>
                        <a:rPr lang="en-IN" sz="1100" b="0" i="0" u="none" strike="noStrike">
                          <a:solidFill>
                            <a:schemeClr val="tx2"/>
                          </a:solidFill>
                          <a:effectLst/>
                          <a:latin typeface="Calibri" panose="020F0502020204030204" pitchFamily="34" charset="0"/>
                        </a:rPr>
                        <a:t>1</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algn="ctr" fontAlgn="b"/>
                      <a:r>
                        <a:rPr lang="en-IN" sz="1100" b="0" i="0" u="none" strike="noStrike">
                          <a:solidFill>
                            <a:srgbClr val="000000"/>
                          </a:solidFill>
                          <a:effectLst/>
                          <a:latin typeface="Calibri" panose="020F0502020204030204" pitchFamily="34" charset="0"/>
                        </a:rPr>
                        <a:t>Steps in this guide are based on and for configuring a tenant in </a:t>
                      </a:r>
                      <a:r>
                        <a:rPr lang="en-IN" sz="1100" b="0" i="0" u="none" strike="noStrike">
                          <a:solidFill>
                            <a:srgbClr val="FF0000"/>
                          </a:solidFill>
                          <a:effectLst/>
                          <a:latin typeface="Calibri" panose="020F0502020204030204" pitchFamily="34" charset="0"/>
                        </a:rPr>
                        <a:t>production</a:t>
                      </a:r>
                      <a:r>
                        <a:rPr lang="en-IN" sz="1100" b="0" i="0" u="none" strike="noStrike">
                          <a:solidFill>
                            <a:srgbClr val="000000"/>
                          </a:solidFill>
                          <a:effectLst/>
                          <a:latin typeface="Calibri" panose="020F0502020204030204" pitchFamily="34" charset="0"/>
                        </a:rPr>
                        <a:t> environment</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10003"/>
                  </a:ext>
                </a:extLst>
              </a:tr>
              <a:tr h="310260">
                <a:tc>
                  <a:txBody>
                    <a:bodyPr/>
                    <a:lstStyle/>
                    <a:p>
                      <a:pPr algn="ctr" fontAlgn="b"/>
                      <a:r>
                        <a:rPr lang="en-IN" sz="1100" b="0" i="0" u="none" strike="noStrike">
                          <a:solidFill>
                            <a:schemeClr val="tx2"/>
                          </a:solidFill>
                          <a:effectLst/>
                          <a:latin typeface="Calibri" panose="020F0502020204030204" pitchFamily="34" charset="0"/>
                        </a:rPr>
                        <a:t>2</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algn="ctr" fontAlgn="b"/>
                      <a:r>
                        <a:rPr lang="en-IN" sz="1100" b="0" i="0" u="none" strike="noStrike">
                          <a:solidFill>
                            <a:srgbClr val="000000"/>
                          </a:solidFill>
                          <a:effectLst/>
                          <a:latin typeface="Calibri" panose="020F0502020204030204" pitchFamily="34" charset="0"/>
                        </a:rPr>
                        <a:t>Users of this guide already have </a:t>
                      </a:r>
                      <a:r>
                        <a:rPr lang="en-IN" sz="1100" b="0" i="0" u="none" strike="noStrike">
                          <a:solidFill>
                            <a:srgbClr val="FF0000"/>
                          </a:solidFill>
                          <a:effectLst/>
                          <a:latin typeface="Calibri" panose="020F0502020204030204" pitchFamily="34" charset="0"/>
                        </a:rPr>
                        <a:t>administrator access </a:t>
                      </a:r>
                      <a:r>
                        <a:rPr lang="en-IN" sz="1100" b="0" i="0" u="none" strike="noStrike">
                          <a:solidFill>
                            <a:srgbClr val="000000"/>
                          </a:solidFill>
                          <a:effectLst/>
                          <a:latin typeface="Calibri" panose="020F0502020204030204" pitchFamily="34" charset="0"/>
                        </a:rPr>
                        <a:t>to a production tenant</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10004"/>
                  </a:ext>
                </a:extLst>
              </a:tr>
              <a:tr h="283816">
                <a:tc>
                  <a:txBody>
                    <a:bodyPr/>
                    <a:lstStyle/>
                    <a:p>
                      <a:pPr marL="0" marR="0" indent="0" algn="ctr" defTabSz="685777" rtl="0" eaLnBrk="1" fontAlgn="b" latinLnBrk="0" hangingPunct="1">
                        <a:lnSpc>
                          <a:spcPct val="100000"/>
                        </a:lnSpc>
                        <a:spcBef>
                          <a:spcPts val="0"/>
                        </a:spcBef>
                        <a:spcAft>
                          <a:spcPts val="0"/>
                        </a:spcAft>
                        <a:buClrTx/>
                        <a:buSzTx/>
                        <a:buFontTx/>
                        <a:buNone/>
                        <a:tabLst/>
                        <a:defRPr/>
                      </a:pPr>
                      <a:r>
                        <a:rPr lang="en-IN" sz="1100" b="0" i="0" u="none" strike="noStrike">
                          <a:solidFill>
                            <a:schemeClr val="tx2"/>
                          </a:solidFill>
                          <a:effectLst/>
                          <a:latin typeface="Calibri" panose="020F0502020204030204" pitchFamily="34" charset="0"/>
                        </a:rPr>
                        <a:t>3</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algn="ctr" fontAlgn="b"/>
                      <a:r>
                        <a:rPr lang="en-IN" sz="1100" b="0" i="0" u="none" strike="noStrike">
                          <a:solidFill>
                            <a:srgbClr val="FF0000"/>
                          </a:solidFill>
                          <a:effectLst/>
                          <a:latin typeface="Calibri" panose="020F0502020204030204" pitchFamily="34" charset="0"/>
                        </a:rPr>
                        <a:t>Voice connectivity </a:t>
                      </a:r>
                      <a:r>
                        <a:rPr lang="en-IN" sz="1100" b="0" i="0" u="none" strike="noStrike">
                          <a:solidFill>
                            <a:srgbClr val="000000"/>
                          </a:solidFill>
                          <a:effectLst/>
                          <a:latin typeface="Calibri" panose="020F0502020204030204" pitchFamily="34" charset="0"/>
                        </a:rPr>
                        <a:t>is available on the production tenant</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1135513689"/>
                  </a:ext>
                </a:extLst>
              </a:tr>
              <a:tr h="301369">
                <a:tc>
                  <a:txBody>
                    <a:bodyPr/>
                    <a:lstStyle/>
                    <a:p>
                      <a:pPr algn="ctr" fontAlgn="b"/>
                      <a:r>
                        <a:rPr lang="en-IN" sz="1100" b="0" i="0" u="none" strike="noStrike">
                          <a:solidFill>
                            <a:schemeClr val="tx2"/>
                          </a:solidFill>
                          <a:effectLst/>
                          <a:latin typeface="Calibri" panose="020F0502020204030204" pitchFamily="34" charset="0"/>
                        </a:rPr>
                        <a:t>4</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algn="ctr" fontAlgn="b"/>
                      <a:r>
                        <a:rPr lang="en-IN" sz="1100" b="0" i="0" u="none" strike="noStrike">
                          <a:solidFill>
                            <a:srgbClr val="000000"/>
                          </a:solidFill>
                          <a:effectLst/>
                          <a:latin typeface="Calibri" panose="020F0502020204030204" pitchFamily="34" charset="0"/>
                        </a:rPr>
                        <a:t>DN to EP mapping is done with a </a:t>
                      </a:r>
                      <a:r>
                        <a:rPr lang="en-IN" sz="1100" b="0" i="0" u="none" strike="noStrike">
                          <a:solidFill>
                            <a:srgbClr val="FF0000"/>
                          </a:solidFill>
                          <a:effectLst/>
                          <a:latin typeface="Calibri" panose="020F0502020204030204" pitchFamily="34" charset="0"/>
                        </a:rPr>
                        <a:t>working DN</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1782329561"/>
                  </a:ext>
                </a:extLst>
              </a:tr>
              <a:tr h="278942">
                <a:tc>
                  <a:txBody>
                    <a:bodyPr/>
                    <a:lstStyle/>
                    <a:p>
                      <a:pPr marL="0" marR="0" indent="0" algn="ctr" defTabSz="685777" rtl="0" eaLnBrk="1" fontAlgn="b" latinLnBrk="0" hangingPunct="1">
                        <a:lnSpc>
                          <a:spcPct val="100000"/>
                        </a:lnSpc>
                        <a:spcBef>
                          <a:spcPts val="0"/>
                        </a:spcBef>
                        <a:spcAft>
                          <a:spcPts val="0"/>
                        </a:spcAft>
                        <a:buClrTx/>
                        <a:buSzTx/>
                        <a:buFontTx/>
                        <a:buNone/>
                        <a:tabLst/>
                        <a:defRPr/>
                      </a:pPr>
                      <a:r>
                        <a:rPr lang="en-IN" sz="1100" b="0" i="0" u="none" strike="noStrike">
                          <a:solidFill>
                            <a:schemeClr val="tx2"/>
                          </a:solidFill>
                          <a:effectLst/>
                          <a:latin typeface="Calibri" panose="020F0502020204030204" pitchFamily="34" charset="0"/>
                        </a:rPr>
                        <a:t>5</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algn="ctr" fontAlgn="b"/>
                      <a:r>
                        <a:rPr lang="en-IN" sz="1100" b="0" i="0" u="none" strike="noStrike">
                          <a:solidFill>
                            <a:srgbClr val="000000"/>
                          </a:solidFill>
                          <a:effectLst/>
                          <a:latin typeface="Calibri"/>
                        </a:rPr>
                        <a:t>Users of this guide already have </a:t>
                      </a:r>
                      <a:r>
                        <a:rPr lang="en-IN" sz="1100" b="0" i="0" u="none" strike="noStrike">
                          <a:solidFill>
                            <a:srgbClr val="FF0000"/>
                          </a:solidFill>
                          <a:effectLst/>
                          <a:latin typeface="Calibri"/>
                        </a:rPr>
                        <a:t>Email ID </a:t>
                      </a:r>
                      <a:r>
                        <a:rPr lang="en-IN" sz="1100" b="0" i="0" u="none" strike="noStrike">
                          <a:solidFill>
                            <a:srgbClr val="000000"/>
                          </a:solidFill>
                          <a:effectLst/>
                          <a:latin typeface="Calibri"/>
                        </a:rPr>
                        <a:t>for email contact routing</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4090486276"/>
                  </a:ext>
                </a:extLst>
              </a:tr>
              <a:tr h="278942">
                <a:tc>
                  <a:txBody>
                    <a:bodyPr/>
                    <a:lstStyle/>
                    <a:p>
                      <a:pPr marL="0" marR="0" indent="0" algn="ctr" defTabSz="685777" rtl="0" eaLnBrk="1" fontAlgn="b" latinLnBrk="0" hangingPunct="1">
                        <a:lnSpc>
                          <a:spcPct val="100000"/>
                        </a:lnSpc>
                        <a:spcBef>
                          <a:spcPts val="0"/>
                        </a:spcBef>
                        <a:spcAft>
                          <a:spcPts val="0"/>
                        </a:spcAft>
                        <a:buClrTx/>
                        <a:buSzTx/>
                        <a:buFontTx/>
                        <a:buNone/>
                        <a:tabLst/>
                        <a:defRPr/>
                      </a:pPr>
                      <a:r>
                        <a:rPr lang="en-IN" sz="1100" b="0" i="0" u="none" strike="noStrike">
                          <a:solidFill>
                            <a:schemeClr val="tx2"/>
                          </a:solidFill>
                          <a:effectLst/>
                          <a:latin typeface="Calibri" panose="020F0502020204030204" pitchFamily="34" charset="0"/>
                        </a:rPr>
                        <a:t>6</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algn="ctr" fontAlgn="b"/>
                      <a:r>
                        <a:rPr lang="en-IN" sz="1100" b="0" i="0" u="none" strike="noStrike">
                          <a:solidFill>
                            <a:srgbClr val="000000"/>
                          </a:solidFill>
                          <a:effectLst/>
                          <a:latin typeface="Calibri"/>
                        </a:rPr>
                        <a:t>Users of this guide already have a </a:t>
                      </a:r>
                      <a:r>
                        <a:rPr lang="en-IN" sz="1100" b="0" i="0" u="none" strike="noStrike">
                          <a:solidFill>
                            <a:srgbClr val="FF0000"/>
                          </a:solidFill>
                          <a:effectLst/>
                          <a:latin typeface="Calibri"/>
                        </a:rPr>
                        <a:t>SMS Number procured from </a:t>
                      </a:r>
                      <a:r>
                        <a:rPr lang="en-IN" sz="1100" b="0" i="0" u="none" strike="noStrike" err="1">
                          <a:solidFill>
                            <a:srgbClr val="FF0000"/>
                          </a:solidFill>
                          <a:effectLst/>
                          <a:latin typeface="Calibri"/>
                        </a:rPr>
                        <a:t>MessageBird</a:t>
                      </a:r>
                      <a:r>
                        <a:rPr lang="en-IN" sz="1100" b="0" i="0" u="none" strike="noStrike">
                          <a:solidFill>
                            <a:srgbClr val="000000"/>
                          </a:solidFill>
                          <a:effectLst/>
                          <a:latin typeface="Calibri"/>
                        </a:rPr>
                        <a:t>, that can be integrated with the tenant.</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1815346986"/>
                  </a:ext>
                </a:extLst>
              </a:tr>
              <a:tr h="278942">
                <a:tc>
                  <a:txBody>
                    <a:bodyPr/>
                    <a:lstStyle/>
                    <a:p>
                      <a:pPr marL="0" marR="0" indent="0" algn="ctr" defTabSz="685777" rtl="0" eaLnBrk="1" fontAlgn="b" latinLnBrk="0" hangingPunct="1">
                        <a:lnSpc>
                          <a:spcPct val="100000"/>
                        </a:lnSpc>
                        <a:spcBef>
                          <a:spcPts val="0"/>
                        </a:spcBef>
                        <a:spcAft>
                          <a:spcPts val="0"/>
                        </a:spcAft>
                        <a:buClrTx/>
                        <a:buSzTx/>
                        <a:buFontTx/>
                        <a:buNone/>
                        <a:tabLst/>
                        <a:defRPr/>
                      </a:pPr>
                      <a:r>
                        <a:rPr lang="en-IN" sz="1100" b="0" i="0" u="none" strike="noStrike">
                          <a:solidFill>
                            <a:schemeClr val="tx2"/>
                          </a:solidFill>
                          <a:effectLst/>
                          <a:latin typeface="Calibri" panose="020F0502020204030204" pitchFamily="34" charset="0"/>
                        </a:rPr>
                        <a:t>7</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marL="0" marR="0" lvl="0" indent="0" algn="ctr" defTabSz="685777" rtl="0" eaLnBrk="1" fontAlgn="b" latinLnBrk="0" hangingPunct="1">
                        <a:lnSpc>
                          <a:spcPct val="100000"/>
                        </a:lnSpc>
                        <a:spcBef>
                          <a:spcPts val="0"/>
                        </a:spcBef>
                        <a:spcAft>
                          <a:spcPts val="0"/>
                        </a:spcAft>
                        <a:buClrTx/>
                        <a:buSzTx/>
                        <a:buFontTx/>
                        <a:buNone/>
                        <a:tabLst/>
                        <a:defRPr/>
                      </a:pPr>
                      <a:r>
                        <a:rPr lang="en-IN" sz="1100" b="0" i="0" u="none" strike="noStrike">
                          <a:solidFill>
                            <a:srgbClr val="000000"/>
                          </a:solidFill>
                          <a:effectLst/>
                          <a:latin typeface="Calibri"/>
                        </a:rPr>
                        <a:t>Users of this guide already have a </a:t>
                      </a:r>
                      <a:r>
                        <a:rPr lang="en-IN" sz="1100" b="0" i="0" u="none" strike="noStrike">
                          <a:solidFill>
                            <a:srgbClr val="FF0000"/>
                          </a:solidFill>
                          <a:effectLst/>
                          <a:latin typeface="Calibri"/>
                        </a:rPr>
                        <a:t>Facebook page </a:t>
                      </a:r>
                      <a:r>
                        <a:rPr lang="en-IN" sz="1100" b="0" i="0" u="none" strike="noStrike">
                          <a:solidFill>
                            <a:srgbClr val="000000"/>
                          </a:solidFill>
                          <a:effectLst/>
                          <a:latin typeface="Calibri"/>
                        </a:rPr>
                        <a:t>which can be integrated with the tenant</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112033135"/>
                  </a:ext>
                </a:extLst>
              </a:tr>
              <a:tr h="278942">
                <a:tc>
                  <a:txBody>
                    <a:bodyPr/>
                    <a:lstStyle/>
                    <a:p>
                      <a:pPr marL="0" marR="0" indent="0" algn="ctr" defTabSz="685777" rtl="0" eaLnBrk="1" fontAlgn="b" latinLnBrk="0" hangingPunct="1">
                        <a:lnSpc>
                          <a:spcPct val="100000"/>
                        </a:lnSpc>
                        <a:spcBef>
                          <a:spcPts val="0"/>
                        </a:spcBef>
                        <a:spcAft>
                          <a:spcPts val="0"/>
                        </a:spcAft>
                        <a:buClrTx/>
                        <a:buSzTx/>
                        <a:buFontTx/>
                        <a:buNone/>
                        <a:tabLst/>
                        <a:defRPr/>
                      </a:pPr>
                      <a:r>
                        <a:rPr lang="en-IN" sz="1100" b="0" i="0" u="none" strike="noStrike">
                          <a:solidFill>
                            <a:schemeClr val="tx2"/>
                          </a:solidFill>
                          <a:effectLst/>
                          <a:latin typeface="Calibri" panose="020F0502020204030204" pitchFamily="34" charset="0"/>
                        </a:rPr>
                        <a:t>8</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marL="0" marR="0" lvl="0" indent="0" algn="ctr" defTabSz="685777" rtl="0" eaLnBrk="1" fontAlgn="b" latinLnBrk="0" hangingPunct="1">
                        <a:lnSpc>
                          <a:spcPct val="100000"/>
                        </a:lnSpc>
                        <a:spcBef>
                          <a:spcPts val="0"/>
                        </a:spcBef>
                        <a:spcAft>
                          <a:spcPts val="0"/>
                        </a:spcAft>
                        <a:buClrTx/>
                        <a:buSzTx/>
                        <a:buFontTx/>
                        <a:buNone/>
                        <a:tabLst/>
                        <a:defRPr/>
                      </a:pPr>
                      <a:r>
                        <a:rPr lang="en-IN" sz="1100" b="0" i="0" u="none" strike="noStrike">
                          <a:solidFill>
                            <a:srgbClr val="000000"/>
                          </a:solidFill>
                          <a:effectLst/>
                          <a:latin typeface="Calibri"/>
                        </a:rPr>
                        <a:t>Users of this guide already have a  </a:t>
                      </a:r>
                      <a:r>
                        <a:rPr lang="en-IN" sz="1100" b="0" i="0" u="none" strike="noStrike">
                          <a:solidFill>
                            <a:srgbClr val="FF0000"/>
                          </a:solidFill>
                          <a:effectLst/>
                          <a:latin typeface="Calibri"/>
                        </a:rPr>
                        <a:t>Google CCAI account </a:t>
                      </a:r>
                      <a:r>
                        <a:rPr lang="en-IN" sz="1100" b="0" i="0" u="none" strike="noStrike">
                          <a:solidFill>
                            <a:srgbClr val="000000"/>
                          </a:solidFill>
                          <a:effectLst/>
                          <a:latin typeface="Calibri"/>
                        </a:rPr>
                        <a:t>that can be configured in the tenant</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3723947417"/>
                  </a:ext>
                </a:extLst>
              </a:tr>
              <a:tr h="258512">
                <a:tc>
                  <a:txBody>
                    <a:bodyPr/>
                    <a:lstStyle/>
                    <a:p>
                      <a:pPr marL="0" marR="0" indent="0" algn="ctr" defTabSz="685777" rtl="0" eaLnBrk="1" fontAlgn="b" latinLnBrk="0" hangingPunct="1">
                        <a:lnSpc>
                          <a:spcPct val="100000"/>
                        </a:lnSpc>
                        <a:spcBef>
                          <a:spcPts val="0"/>
                        </a:spcBef>
                        <a:spcAft>
                          <a:spcPts val="0"/>
                        </a:spcAft>
                        <a:buClrTx/>
                        <a:buSzTx/>
                        <a:buFontTx/>
                        <a:buNone/>
                        <a:tabLst/>
                        <a:defRPr/>
                      </a:pPr>
                      <a:r>
                        <a:rPr lang="en-IN" sz="1100" b="0" i="0" u="none" strike="noStrike">
                          <a:solidFill>
                            <a:schemeClr val="tx2"/>
                          </a:solidFill>
                          <a:effectLst/>
                          <a:latin typeface="Calibri" panose="020F0502020204030204" pitchFamily="34" charset="0"/>
                        </a:rPr>
                        <a:t>9</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marL="0" marR="0" indent="0" algn="ctr" defTabSz="685777" rtl="0" eaLnBrk="1" fontAlgn="b" latinLnBrk="0" hangingPunct="1">
                        <a:lnSpc>
                          <a:spcPct val="100000"/>
                        </a:lnSpc>
                        <a:spcBef>
                          <a:spcPts val="0"/>
                        </a:spcBef>
                        <a:spcAft>
                          <a:spcPts val="0"/>
                        </a:spcAft>
                        <a:buClrTx/>
                        <a:buSzTx/>
                        <a:buFontTx/>
                        <a:buNone/>
                        <a:tabLst/>
                        <a:defRPr/>
                      </a:pPr>
                      <a:r>
                        <a:rPr lang="en-IN" sz="1100" b="0" i="0" u="none" strike="noStrike">
                          <a:solidFill>
                            <a:schemeClr val="tx1"/>
                          </a:solidFill>
                          <a:effectLst/>
                          <a:latin typeface="Calibri" panose="020F0502020204030204" pitchFamily="34" charset="0"/>
                        </a:rPr>
                        <a:t>Tenant has </a:t>
                      </a:r>
                      <a:r>
                        <a:rPr lang="en-IN" sz="1100" b="0" i="0" u="none" strike="noStrike">
                          <a:solidFill>
                            <a:srgbClr val="FF0000"/>
                          </a:solidFill>
                          <a:effectLst/>
                          <a:latin typeface="Calibri" panose="020F0502020204030204" pitchFamily="34" charset="0"/>
                        </a:rPr>
                        <a:t>Feature Flags enabled </a:t>
                      </a:r>
                      <a:r>
                        <a:rPr lang="en-IN" sz="1100" b="0" i="0" u="none" strike="noStrike">
                          <a:solidFill>
                            <a:schemeClr val="tx1"/>
                          </a:solidFill>
                          <a:effectLst/>
                          <a:latin typeface="Calibri" panose="020F0502020204030204" pitchFamily="34" charset="0"/>
                        </a:rPr>
                        <a:t>for desktop layout, Chat/Email, Virtual Assistant, Social, FlowControl</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3697174087"/>
                  </a:ext>
                </a:extLst>
              </a:tr>
              <a:tr h="258512">
                <a:tc>
                  <a:txBody>
                    <a:bodyPr/>
                    <a:lstStyle/>
                    <a:p>
                      <a:pPr marL="0" marR="0" indent="0" algn="ctr" defTabSz="685777" rtl="0" eaLnBrk="1" fontAlgn="b" latinLnBrk="0" hangingPunct="1">
                        <a:lnSpc>
                          <a:spcPct val="100000"/>
                        </a:lnSpc>
                        <a:spcBef>
                          <a:spcPts val="0"/>
                        </a:spcBef>
                        <a:spcAft>
                          <a:spcPts val="0"/>
                        </a:spcAft>
                        <a:buClrTx/>
                        <a:buSzTx/>
                        <a:buFontTx/>
                        <a:buNone/>
                        <a:tabLst/>
                        <a:defRPr/>
                      </a:pPr>
                      <a:r>
                        <a:rPr lang="en-IN" sz="1100" b="0" i="0" u="none" strike="noStrike">
                          <a:solidFill>
                            <a:schemeClr val="tx2"/>
                          </a:solidFill>
                          <a:effectLst/>
                          <a:latin typeface="Calibri" panose="020F0502020204030204" pitchFamily="34" charset="0"/>
                        </a:rPr>
                        <a:t>10</a:t>
                      </a:r>
                    </a:p>
                    <a:p>
                      <a:pPr marL="0" marR="0" indent="0" algn="ctr" defTabSz="685777" rtl="0" eaLnBrk="1" fontAlgn="b" latinLnBrk="0" hangingPunct="1">
                        <a:lnSpc>
                          <a:spcPct val="100000"/>
                        </a:lnSpc>
                        <a:spcBef>
                          <a:spcPts val="0"/>
                        </a:spcBef>
                        <a:spcAft>
                          <a:spcPts val="0"/>
                        </a:spcAft>
                        <a:buClrTx/>
                        <a:buSzTx/>
                        <a:buFontTx/>
                        <a:buNone/>
                        <a:tabLst/>
                        <a:defRPr/>
                      </a:pPr>
                      <a:endParaRPr lang="en-IN" sz="1100" b="0" i="0" u="none" strike="noStrike">
                        <a:solidFill>
                          <a:schemeClr val="tx2"/>
                        </a:solidFill>
                        <a:effectLst/>
                        <a:latin typeface="Calibri" panose="020F0502020204030204" pitchFamily="34" charset="0"/>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marL="0" marR="0" indent="0" algn="ctr" defTabSz="685777" rtl="0" eaLnBrk="1" fontAlgn="b" latinLnBrk="0" hangingPunct="1">
                        <a:lnSpc>
                          <a:spcPct val="100000"/>
                        </a:lnSpc>
                        <a:spcBef>
                          <a:spcPts val="0"/>
                        </a:spcBef>
                        <a:spcAft>
                          <a:spcPts val="0"/>
                        </a:spcAft>
                        <a:buClrTx/>
                        <a:buSzTx/>
                        <a:buFontTx/>
                        <a:buNone/>
                        <a:tabLst/>
                        <a:defRPr/>
                      </a:pPr>
                      <a:r>
                        <a:rPr lang="en-IN" sz="1100" b="0" i="0" u="none" strike="noStrike">
                          <a:solidFill>
                            <a:srgbClr val="000000"/>
                          </a:solidFill>
                          <a:effectLst/>
                          <a:latin typeface="Calibri" panose="020F0502020204030204" pitchFamily="34" charset="0"/>
                        </a:rPr>
                        <a:t>All config entities are created with prefix </a:t>
                      </a:r>
                      <a:r>
                        <a:rPr lang="en-IN" sz="1100" b="0" i="1" u="none" strike="noStrike" err="1">
                          <a:solidFill>
                            <a:schemeClr val="tx1"/>
                          </a:solidFill>
                          <a:effectLst/>
                          <a:latin typeface="Calibri" panose="020F0502020204030204" pitchFamily="34" charset="0"/>
                        </a:rPr>
                        <a:t>MediAssist</a:t>
                      </a:r>
                      <a:r>
                        <a:rPr lang="en-IN" sz="1100" b="0" i="1" u="none" strike="noStrike">
                          <a:solidFill>
                            <a:schemeClr val="tx1"/>
                          </a:solidFill>
                          <a:effectLst/>
                          <a:latin typeface="Calibri" panose="020F0502020204030204" pitchFamily="34" charset="0"/>
                        </a:rPr>
                        <a:t> </a:t>
                      </a:r>
                    </a:p>
                    <a:p>
                      <a:pPr marL="0" marR="0" indent="0" algn="ctr" defTabSz="685777" rtl="0" eaLnBrk="1" fontAlgn="b" latinLnBrk="0" hangingPunct="1">
                        <a:lnSpc>
                          <a:spcPct val="100000"/>
                        </a:lnSpc>
                        <a:spcBef>
                          <a:spcPts val="0"/>
                        </a:spcBef>
                        <a:spcAft>
                          <a:spcPts val="0"/>
                        </a:spcAft>
                        <a:buClrTx/>
                        <a:buSzTx/>
                        <a:buFontTx/>
                        <a:buNone/>
                        <a:tabLst/>
                        <a:defRPr/>
                      </a:pPr>
                      <a:r>
                        <a:rPr lang="en-IN" sz="1100" b="0" i="1" u="none" strike="noStrike">
                          <a:solidFill>
                            <a:schemeClr val="tx1"/>
                          </a:solidFill>
                          <a:effectLst/>
                          <a:latin typeface="Calibri" panose="020F0502020204030204" pitchFamily="34" charset="0"/>
                        </a:rPr>
                        <a:t>For example: Site: </a:t>
                      </a:r>
                      <a:r>
                        <a:rPr lang="en-IN" sz="1100" b="0" i="1" u="none" strike="noStrike" err="1">
                          <a:solidFill>
                            <a:schemeClr val="tx1"/>
                          </a:solidFill>
                          <a:effectLst/>
                          <a:latin typeface="Calibri" panose="020F0502020204030204" pitchFamily="34" charset="0"/>
                        </a:rPr>
                        <a:t>MediAssist_Site</a:t>
                      </a:r>
                      <a:r>
                        <a:rPr lang="en-IN" sz="1100" b="0" i="1" u="none" strike="noStrike">
                          <a:solidFill>
                            <a:schemeClr val="tx1"/>
                          </a:solidFill>
                          <a:effectLst/>
                          <a:latin typeface="Calibri" panose="020F0502020204030204" pitchFamily="34" charset="0"/>
                        </a:rPr>
                        <a:t>, Team: </a:t>
                      </a:r>
                      <a:r>
                        <a:rPr lang="en-IN" sz="1100" b="0" i="1" u="none" strike="noStrike" err="1">
                          <a:solidFill>
                            <a:schemeClr val="tx1"/>
                          </a:solidFill>
                          <a:effectLst/>
                          <a:latin typeface="Calibri" panose="020F0502020204030204" pitchFamily="34" charset="0"/>
                        </a:rPr>
                        <a:t>MediAssist_Team</a:t>
                      </a:r>
                      <a:r>
                        <a:rPr lang="en-IN" sz="1100" b="0" i="1" u="none" strike="noStrike">
                          <a:solidFill>
                            <a:schemeClr val="tx1"/>
                          </a:solidFill>
                          <a:effectLst/>
                          <a:latin typeface="Calibri" panose="020F0502020204030204" pitchFamily="34" charset="0"/>
                        </a:rPr>
                        <a:t>, EP: </a:t>
                      </a:r>
                      <a:r>
                        <a:rPr lang="en-IN" sz="1100" b="0" i="1" u="none" strike="noStrike" err="1">
                          <a:solidFill>
                            <a:schemeClr val="tx1"/>
                          </a:solidFill>
                          <a:effectLst/>
                          <a:latin typeface="Calibri" panose="020F0502020204030204" pitchFamily="34" charset="0"/>
                        </a:rPr>
                        <a:t>MediAssist_Voice_EP</a:t>
                      </a:r>
                      <a:endParaRPr lang="en-IN" sz="1100" b="0" i="1" u="none" strike="noStrike">
                        <a:solidFill>
                          <a:schemeClr val="tx1"/>
                        </a:solidFill>
                        <a:effectLst/>
                        <a:latin typeface="Calibri" panose="020F0502020204030204" pitchFamily="34" charset="0"/>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4106702785"/>
                  </a:ext>
                </a:extLst>
              </a:tr>
            </a:tbl>
          </a:graphicData>
        </a:graphic>
      </p:graphicFrame>
    </p:spTree>
    <p:extLst>
      <p:ext uri="{BB962C8B-B14F-4D97-AF65-F5344CB8AC3E}">
        <p14:creationId xmlns:p14="http://schemas.microsoft.com/office/powerpoint/2010/main" val="31556064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9FC98B2-810E-CC45-A325-0667FB3736E5}"/>
              </a:ext>
            </a:extLst>
          </p:cNvPr>
          <p:cNvSpPr txBox="1"/>
          <p:nvPr/>
        </p:nvSpPr>
        <p:spPr>
          <a:xfrm>
            <a:off x="219045" y="174566"/>
            <a:ext cx="8124254" cy="1015663"/>
          </a:xfrm>
          <a:prstGeom prst="rect">
            <a:avLst/>
          </a:prstGeom>
          <a:noFill/>
        </p:spPr>
        <p:txBody>
          <a:bodyPr wrap="square" lIns="91440" tIns="45720" rIns="91440" bIns="45720" rtlCol="0" anchor="t">
            <a:spAutoFit/>
          </a:bodyPr>
          <a:lstStyle/>
          <a:p>
            <a:r>
              <a:rPr lang="en-US" sz="2400" dirty="0">
                <a:solidFill>
                  <a:schemeClr val="tx2"/>
                </a:solidFill>
                <a:latin typeface="+mn-lt"/>
                <a:ea typeface="ＭＳ Ｐゴシック"/>
              </a:rPr>
              <a:t>Summary</a:t>
            </a:r>
            <a:r>
              <a:rPr lang="en-US" sz="2400" dirty="0">
                <a:latin typeface="+mn-lt"/>
                <a:ea typeface="ＭＳ Ｐゴシック"/>
              </a:rPr>
              <a:t>:</a:t>
            </a:r>
            <a:r>
              <a:rPr lang="en-US" dirty="0">
                <a:latin typeface="+mn-lt"/>
                <a:ea typeface="ＭＳ Ｐゴシック"/>
              </a:rPr>
              <a:t> </a:t>
            </a:r>
            <a:endParaRPr lang="en-US" dirty="0">
              <a:latin typeface="+mn-lt"/>
            </a:endParaRPr>
          </a:p>
          <a:p>
            <a:br>
              <a:rPr lang="en-US" sz="1200" dirty="0">
                <a:latin typeface="+mn-lt"/>
                <a:ea typeface="ＭＳ Ｐゴシック"/>
              </a:rPr>
            </a:br>
            <a:r>
              <a:rPr lang="en-US" sz="1200" dirty="0">
                <a:solidFill>
                  <a:schemeClr val="tx2"/>
                </a:solidFill>
                <a:latin typeface="+mn-lt"/>
                <a:ea typeface="ＭＳ Ｐゴシック"/>
              </a:rPr>
              <a:t>Initial</a:t>
            </a:r>
            <a:r>
              <a:rPr lang="en-US" sz="1200" dirty="0">
                <a:latin typeface="+mn-lt"/>
                <a:ea typeface="ＭＳ Ｐゴシック"/>
              </a:rPr>
              <a:t> </a:t>
            </a:r>
            <a:r>
              <a:rPr lang="en-US" sz="1200" dirty="0">
                <a:solidFill>
                  <a:schemeClr val="tx2"/>
                </a:solidFill>
                <a:latin typeface="+mn-lt"/>
                <a:ea typeface="ＭＳ Ｐゴシック"/>
              </a:rPr>
              <a:t>configurations for a voice to work with Entry Point, Queue and their corresponding Routing Strategy settings are covered.</a:t>
            </a:r>
          </a:p>
        </p:txBody>
      </p:sp>
    </p:spTree>
    <p:extLst>
      <p:ext uri="{BB962C8B-B14F-4D97-AF65-F5344CB8AC3E}">
        <p14:creationId xmlns:p14="http://schemas.microsoft.com/office/powerpoint/2010/main" val="18825010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7175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422F31-A003-E34A-9681-54215EACA158}"/>
              </a:ext>
            </a:extLst>
          </p:cNvPr>
          <p:cNvSpPr txBox="1"/>
          <p:nvPr/>
        </p:nvSpPr>
        <p:spPr>
          <a:xfrm>
            <a:off x="1034370" y="109758"/>
            <a:ext cx="6051657" cy="523220"/>
          </a:xfrm>
          <a:prstGeom prst="rect">
            <a:avLst/>
          </a:prstGeom>
          <a:noFill/>
        </p:spPr>
        <p:txBody>
          <a:bodyPr wrap="none" rtlCol="0">
            <a:spAutoFit/>
          </a:bodyPr>
          <a:lstStyle/>
          <a:p>
            <a:r>
              <a:rPr lang="en-US" sz="2800">
                <a:solidFill>
                  <a:srgbClr val="1E4471"/>
                </a:solidFill>
                <a:latin typeface="CiscoSansTT ExtraLight"/>
                <a:cs typeface="CiscoSansTT Thin" charset="0"/>
              </a:rPr>
              <a:t>Config Handbook - Who &amp; Where ? </a:t>
            </a:r>
            <a:endParaRPr lang="en-US" sz="2800">
              <a:latin typeface="+mn-lt"/>
            </a:endParaRPr>
          </a:p>
        </p:txBody>
      </p:sp>
      <p:cxnSp>
        <p:nvCxnSpPr>
          <p:cNvPr id="9" name="Straight Connector 8">
            <a:extLst>
              <a:ext uri="{FF2B5EF4-FFF2-40B4-BE49-F238E27FC236}">
                <a16:creationId xmlns:a16="http://schemas.microsoft.com/office/drawing/2014/main" id="{15EBB4CC-E7AE-7E4F-9028-691A80732893}"/>
              </a:ext>
            </a:extLst>
          </p:cNvPr>
          <p:cNvCxnSpPr>
            <a:cxnSpLocks/>
          </p:cNvCxnSpPr>
          <p:nvPr/>
        </p:nvCxnSpPr>
        <p:spPr>
          <a:xfrm>
            <a:off x="4434114" y="776253"/>
            <a:ext cx="0" cy="3169214"/>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2" name="Table Placeholder 7">
            <a:extLst>
              <a:ext uri="{FF2B5EF4-FFF2-40B4-BE49-F238E27FC236}">
                <a16:creationId xmlns:a16="http://schemas.microsoft.com/office/drawing/2014/main" id="{88BFB8E8-4D82-984E-88D1-6B1D87F0DB2C}"/>
              </a:ext>
            </a:extLst>
          </p:cNvPr>
          <p:cNvGraphicFramePr>
            <a:graphicFrameLocks/>
          </p:cNvGraphicFramePr>
          <p:nvPr>
            <p:extLst>
              <p:ext uri="{D42A27DB-BD31-4B8C-83A1-F6EECF244321}">
                <p14:modId xmlns:p14="http://schemas.microsoft.com/office/powerpoint/2010/main" val="2087967057"/>
              </p:ext>
            </p:extLst>
          </p:nvPr>
        </p:nvGraphicFramePr>
        <p:xfrm>
          <a:off x="4828550" y="898937"/>
          <a:ext cx="4048980" cy="3002647"/>
        </p:xfrm>
        <a:graphic>
          <a:graphicData uri="http://schemas.openxmlformats.org/drawingml/2006/table">
            <a:tbl>
              <a:tblPr firstRow="1" bandRow="1">
                <a:tableStyleId>{2D5ABB26-0587-4C30-8999-92F81FD0307C}</a:tableStyleId>
              </a:tblPr>
              <a:tblGrid>
                <a:gridCol w="965346">
                  <a:extLst>
                    <a:ext uri="{9D8B030D-6E8A-4147-A177-3AD203B41FA5}">
                      <a16:colId xmlns:a16="http://schemas.microsoft.com/office/drawing/2014/main" val="2245198731"/>
                    </a:ext>
                  </a:extLst>
                </a:gridCol>
                <a:gridCol w="3083634">
                  <a:extLst>
                    <a:ext uri="{9D8B030D-6E8A-4147-A177-3AD203B41FA5}">
                      <a16:colId xmlns:a16="http://schemas.microsoft.com/office/drawing/2014/main" val="3482310722"/>
                    </a:ext>
                  </a:extLst>
                </a:gridCol>
              </a:tblGrid>
              <a:tr h="343750">
                <a:tc>
                  <a:txBody>
                    <a:bodyPr/>
                    <a:lstStyle/>
                    <a:p>
                      <a:pPr marL="0" marR="0" indent="0" algn="ctr" defTabSz="685777" rtl="0" eaLnBrk="1" fontAlgn="b"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000000"/>
                          </a:solidFill>
                          <a:effectLst/>
                          <a:uLnTx/>
                          <a:uFillTx/>
                          <a:latin typeface="Calibri"/>
                          <a:ea typeface="+mn-ea"/>
                          <a:cs typeface="+mn-cs"/>
                        </a:rPr>
                        <a:t>Environment</a:t>
                      </a:r>
                      <a:endParaRPr lang="en-IN" sz="800" b="0" i="0" u="none" strike="noStrike" dirty="0">
                        <a:solidFill>
                          <a:srgbClr val="000000"/>
                        </a:solidFill>
                        <a:effectLst/>
                        <a:latin typeface="Calibri"/>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alpha val="98000"/>
                      </a:schemeClr>
                    </a:solidFill>
                  </a:tcPr>
                </a:tc>
                <a:tc>
                  <a:txBody>
                    <a:bodyPr/>
                    <a:lstStyle/>
                    <a:p>
                      <a:pPr algn="ctr" fontAlgn="b"/>
                      <a:r>
                        <a:rPr lang="en-IN" sz="1100" b="0" i="0" u="none" strike="noStrike" dirty="0">
                          <a:solidFill>
                            <a:srgbClr val="000000"/>
                          </a:solidFill>
                          <a:effectLst/>
                          <a:latin typeface="Calibri"/>
                        </a:rPr>
                        <a:t>ProdUS1 (</a:t>
                      </a:r>
                      <a:r>
                        <a:rPr lang="en-IN" sz="1100" b="0" i="0" u="none" strike="noStrike" dirty="0" err="1">
                          <a:solidFill>
                            <a:srgbClr val="000000"/>
                          </a:solidFill>
                          <a:effectLst/>
                          <a:latin typeface="Calibri"/>
                        </a:rPr>
                        <a:t>WxCC</a:t>
                      </a:r>
                      <a:r>
                        <a:rPr lang="en-IN" sz="1100" b="0" i="0" u="none" strike="noStrike" dirty="0">
                          <a:solidFill>
                            <a:srgbClr val="000000"/>
                          </a:solidFill>
                          <a:effectLst/>
                          <a:latin typeface="Calibri"/>
                        </a:rPr>
                        <a:t> US DC)</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1135513689"/>
                  </a:ext>
                </a:extLst>
              </a:tr>
              <a:tr h="365010">
                <a:tc>
                  <a:txBody>
                    <a:bodyPr/>
                    <a:lstStyle/>
                    <a:p>
                      <a:pPr algn="ctr" fontAlgn="b"/>
                      <a:r>
                        <a:rPr lang="en-IN" sz="1100" b="0" i="0" u="none" strike="noStrike" dirty="0">
                          <a:solidFill>
                            <a:srgbClr val="000000"/>
                          </a:solidFill>
                          <a:effectLst/>
                          <a:latin typeface="Calibri"/>
                        </a:rPr>
                        <a:t>Org</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alpha val="98000"/>
                      </a:schemeClr>
                    </a:solidFill>
                  </a:tcPr>
                </a:tc>
                <a:tc>
                  <a:txBody>
                    <a:bodyPr/>
                    <a:lstStyle/>
                    <a:p>
                      <a:pPr lvl="0" algn="ctr">
                        <a:lnSpc>
                          <a:spcPct val="100000"/>
                        </a:lnSpc>
                        <a:spcBef>
                          <a:spcPts val="0"/>
                        </a:spcBef>
                        <a:spcAft>
                          <a:spcPts val="0"/>
                        </a:spcAft>
                        <a:buNone/>
                      </a:pPr>
                      <a:r>
                        <a:rPr lang="en-IN" sz="1100" b="0" i="0" u="none" strike="noStrike" noProof="0" dirty="0" err="1">
                          <a:effectLst/>
                          <a:latin typeface="Calibri"/>
                        </a:rPr>
                        <a:t>Webex</a:t>
                      </a:r>
                      <a:r>
                        <a:rPr lang="en-IN" sz="1100" b="0" i="0" u="none" strike="noStrike" noProof="0" dirty="0">
                          <a:effectLst/>
                          <a:latin typeface="Calibri"/>
                        </a:rPr>
                        <a:t> CC Demo 101</a:t>
                      </a:r>
                      <a:endParaRPr lang="en-US" dirty="0">
                        <a:latin typeface="Calibri"/>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1782329561"/>
                  </a:ext>
                </a:extLst>
              </a:tr>
              <a:tr h="337847">
                <a:tc>
                  <a:txBody>
                    <a:bodyPr/>
                    <a:lstStyle/>
                    <a:p>
                      <a:pPr marL="0" marR="0" indent="0" algn="ctr" defTabSz="685777" rtl="0" eaLnBrk="1" fontAlgn="b" latinLnBrk="0" hangingPunct="1">
                        <a:lnSpc>
                          <a:spcPct val="100000"/>
                        </a:lnSpc>
                        <a:spcBef>
                          <a:spcPts val="0"/>
                        </a:spcBef>
                        <a:spcAft>
                          <a:spcPts val="0"/>
                        </a:spcAft>
                        <a:buClrTx/>
                        <a:buSzTx/>
                        <a:buFontTx/>
                        <a:buNone/>
                        <a:tabLst/>
                        <a:defRPr/>
                      </a:pPr>
                      <a:r>
                        <a:rPr lang="en-IN" sz="1100" b="0" i="0" u="none" strike="noStrike" dirty="0">
                          <a:solidFill>
                            <a:srgbClr val="000000"/>
                          </a:solidFill>
                          <a:effectLst/>
                          <a:latin typeface="Calibri"/>
                        </a:rPr>
                        <a:t>Org ID</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alpha val="98000"/>
                      </a:schemeClr>
                    </a:solidFill>
                  </a:tcPr>
                </a:tc>
                <a:tc>
                  <a:txBody>
                    <a:bodyPr/>
                    <a:lstStyle/>
                    <a:p>
                      <a:pPr lvl="0" algn="ctr">
                        <a:lnSpc>
                          <a:spcPct val="100000"/>
                        </a:lnSpc>
                        <a:spcBef>
                          <a:spcPts val="0"/>
                        </a:spcBef>
                        <a:spcAft>
                          <a:spcPts val="0"/>
                        </a:spcAft>
                        <a:buNone/>
                      </a:pPr>
                      <a:r>
                        <a:rPr lang="en-IN" sz="1100" b="0" i="0" u="none" strike="noStrike" noProof="0" dirty="0">
                          <a:effectLst/>
                          <a:latin typeface="Calibri"/>
                        </a:rPr>
                        <a:t>12700722-cd25-46b9-971e-ed0ce9f140c6</a:t>
                      </a:r>
                      <a:endParaRPr lang="en-US" dirty="0">
                        <a:latin typeface="Calibri"/>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4090486276"/>
                  </a:ext>
                </a:extLst>
              </a:tr>
              <a:tr h="313103">
                <a:tc>
                  <a:txBody>
                    <a:bodyPr/>
                    <a:lstStyle/>
                    <a:p>
                      <a:pPr marL="0" marR="0" indent="0" algn="ctr" defTabSz="685777" rtl="0" eaLnBrk="1" fontAlgn="b" latinLnBrk="0" hangingPunct="1">
                        <a:lnSpc>
                          <a:spcPct val="100000"/>
                        </a:lnSpc>
                        <a:spcBef>
                          <a:spcPts val="0"/>
                        </a:spcBef>
                        <a:spcAft>
                          <a:spcPts val="0"/>
                        </a:spcAft>
                        <a:buClrTx/>
                        <a:buSzTx/>
                        <a:buFontTx/>
                        <a:buNone/>
                        <a:tabLst/>
                        <a:defRPr/>
                      </a:pPr>
                      <a:r>
                        <a:rPr lang="en-IN" sz="1100" b="0" i="0" u="none" strike="noStrike" dirty="0">
                          <a:solidFill>
                            <a:srgbClr val="000000"/>
                          </a:solidFill>
                          <a:effectLst/>
                          <a:latin typeface="Calibri"/>
                        </a:rPr>
                        <a:t>Access</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alpha val="98000"/>
                      </a:schemeClr>
                    </a:solidFill>
                  </a:tcPr>
                </a:tc>
                <a:tc>
                  <a:txBody>
                    <a:bodyPr/>
                    <a:lstStyle/>
                    <a:p>
                      <a:pPr algn="ctr" fontAlgn="b"/>
                      <a:r>
                        <a:rPr lang="en-IN" sz="1100" b="0" i="0" u="none" strike="noStrike" dirty="0">
                          <a:solidFill>
                            <a:srgbClr val="000000"/>
                          </a:solidFill>
                          <a:effectLst/>
                          <a:latin typeface="Calibri"/>
                        </a:rPr>
                        <a:t> &lt;</a:t>
                      </a:r>
                      <a:r>
                        <a:rPr lang="en-IN" sz="1100" b="0" i="0" u="none" strike="noStrike" dirty="0" err="1">
                          <a:solidFill>
                            <a:srgbClr val="000000"/>
                          </a:solidFill>
                          <a:effectLst/>
                          <a:latin typeface="Calibri"/>
                        </a:rPr>
                        <a:t>cec</a:t>
                      </a:r>
                      <a:r>
                        <a:rPr lang="en-IN" sz="1100" b="0" i="0" u="none" strike="noStrike" dirty="0">
                          <a:solidFill>
                            <a:srgbClr val="000000"/>
                          </a:solidFill>
                          <a:effectLst/>
                          <a:latin typeface="Calibri"/>
                        </a:rPr>
                        <a:t>&gt;@</a:t>
                      </a:r>
                      <a:r>
                        <a:rPr lang="en-IN" sz="1100" b="0" i="0" u="none" strike="noStrike" noProof="0" dirty="0">
                          <a:effectLst/>
                          <a:latin typeface="Calibri"/>
                        </a:rPr>
                        <a:t>email.carehybrid.com</a:t>
                      </a:r>
                      <a:endParaRPr lang="en-IN" sz="1100" b="0" i="0" u="none" strike="noStrike" dirty="0">
                        <a:solidFill>
                          <a:srgbClr val="000000"/>
                        </a:solidFill>
                        <a:effectLst/>
                        <a:latin typeface="Calibri"/>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4106702785"/>
                  </a:ext>
                </a:extLst>
              </a:tr>
              <a:tr h="313103">
                <a:tc>
                  <a:txBody>
                    <a:bodyPr/>
                    <a:lstStyle/>
                    <a:p>
                      <a:pPr marL="0" marR="0" indent="0" algn="ctr" defTabSz="685777" rtl="0" eaLnBrk="1" fontAlgn="b" latinLnBrk="0" hangingPunct="1">
                        <a:lnSpc>
                          <a:spcPct val="100000"/>
                        </a:lnSpc>
                        <a:spcBef>
                          <a:spcPts val="0"/>
                        </a:spcBef>
                        <a:spcAft>
                          <a:spcPts val="0"/>
                        </a:spcAft>
                        <a:buClrTx/>
                        <a:buSzTx/>
                        <a:buFontTx/>
                        <a:buNone/>
                        <a:tabLst/>
                        <a:defRPr/>
                      </a:pPr>
                      <a:r>
                        <a:rPr lang="en-IN" sz="1100" b="0" i="0" u="none" strike="noStrike" dirty="0">
                          <a:solidFill>
                            <a:srgbClr val="000000"/>
                          </a:solidFill>
                          <a:effectLst/>
                          <a:latin typeface="Calibri"/>
                        </a:rPr>
                        <a:t>Control Hub</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alpha val="98000"/>
                      </a:schemeClr>
                    </a:solidFill>
                  </a:tcPr>
                </a:tc>
                <a:tc>
                  <a:txBody>
                    <a:bodyPr/>
                    <a:lstStyle/>
                    <a:p>
                      <a:pPr algn="ctr" fontAlgn="b"/>
                      <a:r>
                        <a:rPr lang="en-IN" sz="1100" b="0" i="0" u="none" strike="noStrike" dirty="0">
                          <a:solidFill>
                            <a:srgbClr val="000000"/>
                          </a:solidFill>
                          <a:effectLst/>
                          <a:latin typeface="Calibri"/>
                          <a:hlinkClick r:id="rId2"/>
                        </a:rPr>
                        <a:t>https://admin.webex.com</a:t>
                      </a:r>
                      <a:endParaRPr lang="en-IN" sz="1100" b="0" i="0" u="none" strike="noStrike" dirty="0">
                        <a:solidFill>
                          <a:srgbClr val="000000"/>
                        </a:solidFill>
                        <a:effectLst/>
                        <a:latin typeface="Calibri"/>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2742538948"/>
                  </a:ext>
                </a:extLst>
              </a:tr>
              <a:tr h="313103">
                <a:tc>
                  <a:txBody>
                    <a:bodyPr/>
                    <a:lstStyle/>
                    <a:p>
                      <a:pPr marL="0" marR="0" indent="0" algn="ctr" defTabSz="685777" rtl="0" eaLnBrk="1" fontAlgn="b" latinLnBrk="0" hangingPunct="1">
                        <a:lnSpc>
                          <a:spcPct val="100000"/>
                        </a:lnSpc>
                        <a:spcBef>
                          <a:spcPts val="0"/>
                        </a:spcBef>
                        <a:spcAft>
                          <a:spcPts val="0"/>
                        </a:spcAft>
                        <a:buClrTx/>
                        <a:buSzTx/>
                        <a:buFontTx/>
                        <a:buNone/>
                        <a:tabLst/>
                        <a:defRPr/>
                      </a:pPr>
                      <a:r>
                        <a:rPr lang="en-IN" sz="1100" b="0" i="0" u="none" strike="noStrike" dirty="0">
                          <a:solidFill>
                            <a:srgbClr val="000000"/>
                          </a:solidFill>
                          <a:effectLst/>
                          <a:latin typeface="Calibri"/>
                        </a:rPr>
                        <a:t>Portal</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alpha val="98000"/>
                      </a:schemeClr>
                    </a:solidFill>
                  </a:tcPr>
                </a:tc>
                <a:tc>
                  <a:txBody>
                    <a:bodyPr/>
                    <a:lstStyle/>
                    <a:p>
                      <a:pPr lvl="0" algn="ctr">
                        <a:buNone/>
                      </a:pPr>
                      <a:r>
                        <a:rPr lang="en-IN" sz="1100" b="0" i="0" u="none" strike="noStrike" noProof="0" dirty="0">
                          <a:effectLst/>
                          <a:latin typeface="Calibri"/>
                          <a:hlinkClick r:id="rId3"/>
                        </a:rPr>
                        <a:t>https://portal.wxcc-us1.cisco.com/portal/home.html</a:t>
                      </a:r>
                      <a:endParaRPr lang="en-US" dirty="0">
                        <a:latin typeface="Calibri"/>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63194363"/>
                  </a:ext>
                </a:extLst>
              </a:tr>
              <a:tr h="313103">
                <a:tc>
                  <a:txBody>
                    <a:bodyPr/>
                    <a:lstStyle/>
                    <a:p>
                      <a:pPr marL="0" marR="0" indent="0" algn="ctr" defTabSz="685777" rtl="0" eaLnBrk="1" fontAlgn="b" latinLnBrk="0" hangingPunct="1">
                        <a:lnSpc>
                          <a:spcPct val="100000"/>
                        </a:lnSpc>
                        <a:spcBef>
                          <a:spcPts val="0"/>
                        </a:spcBef>
                        <a:spcAft>
                          <a:spcPts val="0"/>
                        </a:spcAft>
                        <a:buClrTx/>
                        <a:buSzTx/>
                        <a:buFontTx/>
                        <a:buNone/>
                        <a:tabLst/>
                        <a:defRPr/>
                      </a:pPr>
                      <a:r>
                        <a:rPr lang="en-IN" sz="1100" b="0" i="0" u="none" strike="noStrike" dirty="0">
                          <a:solidFill>
                            <a:srgbClr val="000000"/>
                          </a:solidFill>
                          <a:effectLst/>
                          <a:latin typeface="Calibri"/>
                        </a:rPr>
                        <a:t>Agent Desktop</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alpha val="98000"/>
                      </a:schemeClr>
                    </a:solidFill>
                  </a:tcPr>
                </a:tc>
                <a:tc>
                  <a:txBody>
                    <a:bodyPr/>
                    <a:lstStyle/>
                    <a:p>
                      <a:pPr lvl="0" algn="ctr">
                        <a:buNone/>
                      </a:pPr>
                      <a:r>
                        <a:rPr lang="en-US" sz="1100" b="0" i="0" u="none" strike="noStrike" noProof="0" dirty="0">
                          <a:latin typeface="Calibri"/>
                          <a:hlinkClick r:id="rId4"/>
                        </a:rPr>
                        <a:t>https://desktop.wxcc-us1.cisco.com</a:t>
                      </a:r>
                      <a:endParaRPr lang="en-US" sz="1100" dirty="0">
                        <a:latin typeface="Calibri"/>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2306112837"/>
                  </a:ext>
                </a:extLst>
              </a:tr>
              <a:tr h="313103">
                <a:tc>
                  <a:txBody>
                    <a:bodyPr/>
                    <a:lstStyle/>
                    <a:p>
                      <a:pPr marL="0" lvl="0" indent="0" algn="ctr">
                        <a:lnSpc>
                          <a:spcPct val="100000"/>
                        </a:lnSpc>
                        <a:spcBef>
                          <a:spcPts val="0"/>
                        </a:spcBef>
                        <a:spcAft>
                          <a:spcPts val="0"/>
                        </a:spcAft>
                        <a:buNone/>
                      </a:pPr>
                      <a:r>
                        <a:rPr lang="en-IN" sz="1100" b="0" i="0" u="none" strike="noStrike" dirty="0">
                          <a:solidFill>
                            <a:srgbClr val="000000"/>
                          </a:solidFill>
                          <a:effectLst/>
                          <a:latin typeface="Calibri"/>
                        </a:rPr>
                        <a:t>Main IVR</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alpha val="98000"/>
                      </a:schemeClr>
                    </a:solidFill>
                  </a:tcPr>
                </a:tc>
                <a:tc>
                  <a:txBody>
                    <a:bodyPr/>
                    <a:lstStyle/>
                    <a:p>
                      <a:pPr marL="0" lvl="0" indent="0" algn="ctr" defTabSz="685777">
                        <a:lnSpc>
                          <a:spcPct val="100000"/>
                        </a:lnSpc>
                        <a:spcBef>
                          <a:spcPts val="0"/>
                        </a:spcBef>
                        <a:spcAft>
                          <a:spcPts val="0"/>
                        </a:spcAft>
                        <a:buNone/>
                        <a:tabLst/>
                        <a:defRPr/>
                      </a:pPr>
                      <a:r>
                        <a:rPr lang="en-IN" sz="1100" b="0" i="0" u="none" strike="noStrike" dirty="0">
                          <a:solidFill>
                            <a:srgbClr val="000000"/>
                          </a:solidFill>
                          <a:effectLst/>
                          <a:latin typeface="Calibri"/>
                        </a:rPr>
                        <a:t>516-517-9009</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877646669"/>
                  </a:ext>
                </a:extLst>
              </a:tr>
              <a:tr h="313103">
                <a:tc>
                  <a:txBody>
                    <a:bodyPr/>
                    <a:lstStyle/>
                    <a:p>
                      <a:pPr marL="0" marR="0" indent="0" algn="ctr" rtl="0" eaLnBrk="1" fontAlgn="b" latinLnBrk="0" hangingPunct="1">
                        <a:lnSpc>
                          <a:spcPct val="100000"/>
                        </a:lnSpc>
                        <a:spcBef>
                          <a:spcPts val="0"/>
                        </a:spcBef>
                        <a:spcAft>
                          <a:spcPts val="0"/>
                        </a:spcAft>
                        <a:buClrTx/>
                        <a:buSzTx/>
                        <a:buFontTx/>
                        <a:buNone/>
                      </a:pPr>
                      <a:r>
                        <a:rPr lang="en-IN" sz="1100" b="0" i="0" u="none" strike="noStrike" dirty="0">
                          <a:solidFill>
                            <a:srgbClr val="000000"/>
                          </a:solidFill>
                          <a:effectLst/>
                          <a:latin typeface="Calibri"/>
                        </a:rPr>
                        <a:t> Sample API for Ext. DB Dip</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alpha val="98000"/>
                      </a:schemeClr>
                    </a:solidFill>
                  </a:tcPr>
                </a:tc>
                <a:tc>
                  <a:txBody>
                    <a:bodyPr/>
                    <a:lstStyle/>
                    <a:p>
                      <a:pPr marL="0" marR="0" indent="0" algn="ctr" defTabSz="685777" rtl="0" eaLnBrk="1" fontAlgn="b" latinLnBrk="0" hangingPunct="1">
                        <a:lnSpc>
                          <a:spcPct val="100000"/>
                        </a:lnSpc>
                        <a:spcBef>
                          <a:spcPts val="0"/>
                        </a:spcBef>
                        <a:spcAft>
                          <a:spcPts val="0"/>
                        </a:spcAft>
                        <a:buClrTx/>
                        <a:buSzTx/>
                        <a:buFontTx/>
                        <a:buNone/>
                        <a:tabLst/>
                        <a:defRPr/>
                      </a:pPr>
                      <a:r>
                        <a:rPr lang="en-IN" sz="1100" b="0" i="0" u="none" strike="noStrike" dirty="0">
                          <a:solidFill>
                            <a:srgbClr val="000000"/>
                          </a:solidFill>
                          <a:effectLst/>
                          <a:latin typeface="Calibri"/>
                          <a:hlinkClick r:id="rId5"/>
                        </a:rPr>
                        <a:t>https://5f9a64f59d94640016f709bf.mockapi.io/api/customers/account</a:t>
                      </a:r>
                      <a:endParaRPr lang="en-IN" sz="1100" b="0" i="0" u="none" strike="noStrike" dirty="0">
                        <a:solidFill>
                          <a:srgbClr val="000000"/>
                        </a:solidFill>
                        <a:effectLst/>
                        <a:latin typeface="Calibri"/>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1509410461"/>
                  </a:ext>
                </a:extLst>
              </a:tr>
            </a:tbl>
          </a:graphicData>
        </a:graphic>
      </p:graphicFrame>
      <p:graphicFrame>
        <p:nvGraphicFramePr>
          <p:cNvPr id="18" name="Table Placeholder 7">
            <a:extLst>
              <a:ext uri="{FF2B5EF4-FFF2-40B4-BE49-F238E27FC236}">
                <a16:creationId xmlns:a16="http://schemas.microsoft.com/office/drawing/2014/main" id="{5D8242B3-A907-E544-8915-B301AE49264F}"/>
              </a:ext>
            </a:extLst>
          </p:cNvPr>
          <p:cNvGraphicFramePr>
            <a:graphicFrameLocks/>
          </p:cNvGraphicFramePr>
          <p:nvPr>
            <p:extLst>
              <p:ext uri="{D42A27DB-BD31-4B8C-83A1-F6EECF244321}">
                <p14:modId xmlns:p14="http://schemas.microsoft.com/office/powerpoint/2010/main" val="1847622958"/>
              </p:ext>
            </p:extLst>
          </p:nvPr>
        </p:nvGraphicFramePr>
        <p:xfrm>
          <a:off x="330110" y="988234"/>
          <a:ext cx="3524512" cy="2764738"/>
        </p:xfrm>
        <a:graphic>
          <a:graphicData uri="http://schemas.openxmlformats.org/drawingml/2006/table">
            <a:tbl>
              <a:tblPr firstRow="1" bandRow="1">
                <a:tableStyleId>{2D5ABB26-0587-4C30-8999-92F81FD0307C}</a:tableStyleId>
              </a:tblPr>
              <a:tblGrid>
                <a:gridCol w="742274">
                  <a:extLst>
                    <a:ext uri="{9D8B030D-6E8A-4147-A177-3AD203B41FA5}">
                      <a16:colId xmlns:a16="http://schemas.microsoft.com/office/drawing/2014/main" val="945958142"/>
                    </a:ext>
                  </a:extLst>
                </a:gridCol>
                <a:gridCol w="1610962">
                  <a:extLst>
                    <a:ext uri="{9D8B030D-6E8A-4147-A177-3AD203B41FA5}">
                      <a16:colId xmlns:a16="http://schemas.microsoft.com/office/drawing/2014/main" val="2245198731"/>
                    </a:ext>
                  </a:extLst>
                </a:gridCol>
                <a:gridCol w="1171276">
                  <a:extLst>
                    <a:ext uri="{9D8B030D-6E8A-4147-A177-3AD203B41FA5}">
                      <a16:colId xmlns:a16="http://schemas.microsoft.com/office/drawing/2014/main" val="2183432432"/>
                    </a:ext>
                  </a:extLst>
                </a:gridCol>
              </a:tblGrid>
              <a:tr h="266473">
                <a:tc>
                  <a:txBody>
                    <a:bodyPr/>
                    <a:lstStyle/>
                    <a:p>
                      <a:pPr algn="ctr" fontAlgn="b"/>
                      <a:r>
                        <a:rPr lang="en-IN" sz="900" b="0" i="0" u="none" strike="noStrike" dirty="0">
                          <a:solidFill>
                            <a:schemeClr val="tx2"/>
                          </a:solidFill>
                          <a:effectLst/>
                          <a:latin typeface="Calibri"/>
                        </a:rPr>
                        <a:t>Module-1</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algn="ctr" fontAlgn="b"/>
                      <a:r>
                        <a:rPr lang="en-IN" sz="1100" b="0" i="0" u="none" strike="noStrike" dirty="0">
                          <a:solidFill>
                            <a:schemeClr val="tx2"/>
                          </a:solidFill>
                          <a:effectLst/>
                          <a:latin typeface="Calibri"/>
                        </a:rPr>
                        <a:t>User Onboarding</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algn="ctr" fontAlgn="b"/>
                      <a:r>
                        <a:rPr lang="en-IN" sz="1100" b="0" i="0" u="none" strike="noStrike" dirty="0" err="1">
                          <a:solidFill>
                            <a:srgbClr val="000000"/>
                          </a:solidFill>
                          <a:effectLst/>
                          <a:latin typeface="Calibri"/>
                        </a:rPr>
                        <a:t>Ankt</a:t>
                      </a:r>
                      <a:r>
                        <a:rPr lang="en-IN" sz="1100" b="0" i="0" u="none" strike="noStrike" dirty="0">
                          <a:solidFill>
                            <a:srgbClr val="000000"/>
                          </a:solidFill>
                          <a:effectLst/>
                          <a:latin typeface="Calibri"/>
                        </a:rPr>
                        <a:t> </a:t>
                      </a:r>
                      <a:endParaRPr lang="en-IN" sz="1100" b="0" i="0" u="none" strike="noStrike" dirty="0">
                        <a:solidFill>
                          <a:srgbClr val="000000"/>
                        </a:solidFill>
                        <a:effectLst/>
                        <a:latin typeface="Calibri" panose="020F0502020204030204" pitchFamily="34" charset="0"/>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10003"/>
                  </a:ext>
                </a:extLst>
              </a:tr>
              <a:tr h="310260">
                <a:tc>
                  <a:txBody>
                    <a:bodyPr/>
                    <a:lstStyle/>
                    <a:p>
                      <a:pPr marL="0" marR="0" indent="0" algn="ctr" defTabSz="685777"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1E4471"/>
                          </a:solidFill>
                          <a:effectLst/>
                          <a:uLnTx/>
                          <a:uFillTx/>
                          <a:latin typeface="Calibri"/>
                          <a:ea typeface="+mn-ea"/>
                          <a:cs typeface="+mn-cs"/>
                        </a:rPr>
                        <a:t>Module-2</a:t>
                      </a:r>
                      <a:endParaRPr lang="en-IN" sz="1100" b="0" i="0" u="none" strike="noStrike" dirty="0">
                        <a:solidFill>
                          <a:schemeClr val="tx2"/>
                        </a:solidFill>
                        <a:effectLst/>
                        <a:latin typeface="Calibri"/>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algn="ctr" fontAlgn="b"/>
                      <a:r>
                        <a:rPr lang="en-IN" sz="1100" b="0" i="0" u="none" strike="noStrike" dirty="0">
                          <a:solidFill>
                            <a:schemeClr val="tx2"/>
                          </a:solidFill>
                          <a:effectLst/>
                          <a:latin typeface="Calibri"/>
                        </a:rPr>
                        <a:t>Chat</a:t>
                      </a:r>
                      <a:endParaRPr lang="en-IN" sz="1100" b="0" i="0" u="none" strike="noStrike" dirty="0">
                        <a:solidFill>
                          <a:schemeClr val="tx2"/>
                        </a:solidFill>
                        <a:effectLst/>
                        <a:latin typeface="Calibri" panose="020F0502020204030204" pitchFamily="34" charset="0"/>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algn="ctr" fontAlgn="b"/>
                      <a:r>
                        <a:rPr lang="en-IN" sz="1100" b="0" i="0" u="none" strike="noStrike" dirty="0">
                          <a:solidFill>
                            <a:srgbClr val="000000"/>
                          </a:solidFill>
                          <a:effectLst/>
                          <a:latin typeface="Calibri"/>
                        </a:rPr>
                        <a:t>Abhishek</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10004"/>
                  </a:ext>
                </a:extLst>
              </a:tr>
              <a:tr h="310260">
                <a:tc>
                  <a:txBody>
                    <a:bodyPr/>
                    <a:lstStyle/>
                    <a:p>
                      <a:pPr marL="0" marR="0" lvl="0" indent="0" algn="ctr" defTabSz="685777"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1E4471"/>
                          </a:solidFill>
                          <a:effectLst/>
                          <a:uLnTx/>
                          <a:uFillTx/>
                          <a:latin typeface="Calibri"/>
                          <a:ea typeface="+mn-ea"/>
                          <a:cs typeface="+mn-cs"/>
                        </a:rPr>
                        <a:t>Module-3</a:t>
                      </a:r>
                      <a:endParaRPr kumimoji="0" lang="en-IN" sz="1100" b="0" i="0" u="none" strike="noStrike" kern="1200" cap="none" spc="0" normalizeH="0" baseline="0" noProof="0" dirty="0">
                        <a:ln>
                          <a:noFill/>
                        </a:ln>
                        <a:solidFill>
                          <a:srgbClr val="1E4471"/>
                        </a:solidFill>
                        <a:effectLst/>
                        <a:uLnTx/>
                        <a:uFillTx/>
                        <a:latin typeface="Calibri"/>
                        <a:ea typeface="+mn-ea"/>
                        <a:cs typeface="+mn-cs"/>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algn="ctr" fontAlgn="b"/>
                      <a:r>
                        <a:rPr lang="en-IN" sz="1100" b="0" i="0" u="none" strike="noStrike" dirty="0">
                          <a:solidFill>
                            <a:schemeClr val="tx2"/>
                          </a:solidFill>
                          <a:effectLst/>
                          <a:latin typeface="Calibri"/>
                        </a:rPr>
                        <a:t>Email</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algn="ctr" fontAlgn="b"/>
                      <a:r>
                        <a:rPr lang="en-IN" sz="1100" b="0" i="0" u="none" strike="noStrike" dirty="0">
                          <a:solidFill>
                            <a:srgbClr val="000000"/>
                          </a:solidFill>
                          <a:effectLst/>
                          <a:latin typeface="Calibri"/>
                        </a:rPr>
                        <a:t>Naveen</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3132270792"/>
                  </a:ext>
                </a:extLst>
              </a:tr>
              <a:tr h="283816">
                <a:tc>
                  <a:txBody>
                    <a:bodyPr/>
                    <a:lstStyle/>
                    <a:p>
                      <a:pPr marL="0" marR="0" lvl="0" indent="0" algn="ctr" defTabSz="685777"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1E4471"/>
                          </a:solidFill>
                          <a:effectLst/>
                          <a:uLnTx/>
                          <a:uFillTx/>
                          <a:latin typeface="Calibri"/>
                          <a:ea typeface="+mn-ea"/>
                          <a:cs typeface="+mn-cs"/>
                        </a:rPr>
                        <a:t>Module-4</a:t>
                      </a:r>
                      <a:endParaRPr kumimoji="0" lang="en-IN" sz="1100" b="0" i="0" u="none" strike="noStrike" kern="1200" cap="none" spc="0" normalizeH="0" baseline="0" noProof="0" dirty="0">
                        <a:ln>
                          <a:noFill/>
                        </a:ln>
                        <a:solidFill>
                          <a:srgbClr val="1E4471"/>
                        </a:solidFill>
                        <a:effectLst/>
                        <a:uLnTx/>
                        <a:uFillTx/>
                        <a:latin typeface="Calibri"/>
                        <a:ea typeface="+mn-ea"/>
                        <a:cs typeface="+mn-cs"/>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marL="0" marR="0" indent="0" algn="ctr" defTabSz="685777" rtl="0" eaLnBrk="1" fontAlgn="b" latinLnBrk="0" hangingPunct="1">
                        <a:lnSpc>
                          <a:spcPct val="100000"/>
                        </a:lnSpc>
                        <a:spcBef>
                          <a:spcPts val="0"/>
                        </a:spcBef>
                        <a:spcAft>
                          <a:spcPts val="0"/>
                        </a:spcAft>
                        <a:buClrTx/>
                        <a:buSzTx/>
                        <a:buFontTx/>
                        <a:buNone/>
                        <a:tabLst/>
                        <a:defRPr/>
                      </a:pPr>
                      <a:r>
                        <a:rPr lang="en-IN" sz="1100" b="0" i="0" u="none" strike="noStrike" dirty="0">
                          <a:solidFill>
                            <a:schemeClr val="tx2"/>
                          </a:solidFill>
                          <a:effectLst/>
                          <a:latin typeface="Calibri"/>
                        </a:rPr>
                        <a:t>Social</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algn="ctr" fontAlgn="b"/>
                      <a:r>
                        <a:rPr lang="en-IN" sz="1100" b="0" i="0" u="none" strike="noStrike" dirty="0">
                          <a:solidFill>
                            <a:srgbClr val="000000"/>
                          </a:solidFill>
                          <a:effectLst/>
                          <a:latin typeface="Calibri"/>
                        </a:rPr>
                        <a:t>Chandra</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1135513689"/>
                  </a:ext>
                </a:extLst>
              </a:tr>
              <a:tr h="301369">
                <a:tc>
                  <a:txBody>
                    <a:bodyPr/>
                    <a:lstStyle/>
                    <a:p>
                      <a:pPr marL="0" marR="0" lvl="0" indent="0" algn="ctr" defTabSz="685777"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1E4471"/>
                          </a:solidFill>
                          <a:effectLst/>
                          <a:uLnTx/>
                          <a:uFillTx/>
                          <a:latin typeface="Calibri"/>
                          <a:ea typeface="+mn-ea"/>
                          <a:cs typeface="+mn-cs"/>
                        </a:rPr>
                        <a:t>Module-5</a:t>
                      </a:r>
                      <a:endParaRPr kumimoji="0" lang="en-IN" sz="1100" b="0" i="0" u="none" strike="noStrike" kern="1200" cap="none" spc="0" normalizeH="0" baseline="0" noProof="0" dirty="0">
                        <a:ln>
                          <a:noFill/>
                        </a:ln>
                        <a:solidFill>
                          <a:srgbClr val="1E4471"/>
                        </a:solidFill>
                        <a:effectLst/>
                        <a:uLnTx/>
                        <a:uFillTx/>
                        <a:latin typeface="Calibri"/>
                        <a:ea typeface="+mn-ea"/>
                        <a:cs typeface="+mn-cs"/>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algn="ctr" fontAlgn="b"/>
                      <a:r>
                        <a:rPr lang="en-IN" sz="1100" b="0" i="0" u="none" strike="noStrike" dirty="0">
                          <a:solidFill>
                            <a:schemeClr val="tx2"/>
                          </a:solidFill>
                          <a:effectLst/>
                          <a:latin typeface="Calibri"/>
                        </a:rPr>
                        <a:t>Voice</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algn="ctr" fontAlgn="b"/>
                      <a:r>
                        <a:rPr lang="en-IN" sz="1100" b="0" i="0" u="none" strike="noStrike" dirty="0">
                          <a:solidFill>
                            <a:srgbClr val="000000"/>
                          </a:solidFill>
                          <a:effectLst/>
                          <a:latin typeface="Calibri"/>
                        </a:rPr>
                        <a:t>Avinash</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1782329561"/>
                  </a:ext>
                </a:extLst>
              </a:tr>
              <a:tr h="258512">
                <a:tc>
                  <a:txBody>
                    <a:bodyPr/>
                    <a:lstStyle/>
                    <a:p>
                      <a:pPr marL="0" marR="0" lvl="0" indent="0" algn="ctr" defTabSz="685777"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1E4471"/>
                          </a:solidFill>
                          <a:effectLst/>
                          <a:uLnTx/>
                          <a:uFillTx/>
                          <a:latin typeface="Calibri"/>
                          <a:ea typeface="+mn-ea"/>
                          <a:cs typeface="+mn-cs"/>
                        </a:rPr>
                        <a:t>Module-6</a:t>
                      </a:r>
                      <a:endParaRPr kumimoji="0" lang="en-IN" sz="1100" b="0" i="0" u="none" strike="noStrike" kern="1200" cap="none" spc="0" normalizeH="0" baseline="0" noProof="0" dirty="0">
                        <a:ln>
                          <a:noFill/>
                        </a:ln>
                        <a:solidFill>
                          <a:srgbClr val="1E4471"/>
                        </a:solidFill>
                        <a:effectLst/>
                        <a:uLnTx/>
                        <a:uFillTx/>
                        <a:latin typeface="Calibri"/>
                        <a:ea typeface="+mn-ea"/>
                        <a:cs typeface="+mn-cs"/>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marL="0" marR="0" indent="0" algn="ctr" defTabSz="685777" rtl="0" eaLnBrk="1" fontAlgn="b" latinLnBrk="0" hangingPunct="1">
                        <a:lnSpc>
                          <a:spcPct val="100000"/>
                        </a:lnSpc>
                        <a:spcBef>
                          <a:spcPts val="0"/>
                        </a:spcBef>
                        <a:spcAft>
                          <a:spcPts val="0"/>
                        </a:spcAft>
                        <a:buClrTx/>
                        <a:buSzTx/>
                        <a:buFontTx/>
                        <a:buNone/>
                        <a:tabLst/>
                        <a:defRPr/>
                      </a:pPr>
                      <a:r>
                        <a:rPr lang="en-IN" sz="1100" b="0" i="0" u="none" strike="noStrike" dirty="0" err="1">
                          <a:solidFill>
                            <a:schemeClr val="tx2"/>
                          </a:solidFill>
                          <a:effectLst/>
                          <a:latin typeface="Calibri"/>
                        </a:rPr>
                        <a:t>WxM</a:t>
                      </a:r>
                      <a:r>
                        <a:rPr lang="en-IN" sz="1100" b="0" i="0" u="none" strike="noStrike" dirty="0">
                          <a:solidFill>
                            <a:schemeClr val="tx2"/>
                          </a:solidFill>
                          <a:effectLst/>
                          <a:latin typeface="Calibri"/>
                        </a:rPr>
                        <a:t> Post Call Survey</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algn="ctr" fontAlgn="b"/>
                      <a:r>
                        <a:rPr lang="en-IN" sz="1100" b="0" i="0" u="none" strike="noStrike" dirty="0">
                          <a:solidFill>
                            <a:srgbClr val="000000"/>
                          </a:solidFill>
                          <a:effectLst/>
                          <a:latin typeface="Calibri"/>
                        </a:rPr>
                        <a:t>Raghu</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4106702785"/>
                  </a:ext>
                </a:extLst>
              </a:tr>
              <a:tr h="258512">
                <a:tc>
                  <a:txBody>
                    <a:bodyPr/>
                    <a:lstStyle/>
                    <a:p>
                      <a:pPr marL="0" marR="0" lvl="0" indent="0" algn="ctr" defTabSz="685777"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1E4471"/>
                          </a:solidFill>
                          <a:effectLst/>
                          <a:uLnTx/>
                          <a:uFillTx/>
                          <a:latin typeface="Calibri"/>
                          <a:ea typeface="+mn-ea"/>
                          <a:cs typeface="+mn-cs"/>
                        </a:rPr>
                        <a:t>Module-7</a:t>
                      </a:r>
                      <a:endParaRPr kumimoji="0" lang="en-IN" sz="1100" b="0" i="0" u="none" strike="noStrike" kern="1200" cap="none" spc="0" normalizeH="0" baseline="0" noProof="0" dirty="0">
                        <a:ln>
                          <a:noFill/>
                        </a:ln>
                        <a:solidFill>
                          <a:srgbClr val="1E4471"/>
                        </a:solidFill>
                        <a:effectLst/>
                        <a:uLnTx/>
                        <a:uFillTx/>
                        <a:latin typeface="Calibri"/>
                        <a:ea typeface="+mn-ea"/>
                        <a:cs typeface="+mn-cs"/>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marL="0" marR="0" indent="0" algn="ctr" defTabSz="685777" rtl="0" eaLnBrk="1" fontAlgn="b" latinLnBrk="0" hangingPunct="1">
                        <a:lnSpc>
                          <a:spcPct val="100000"/>
                        </a:lnSpc>
                        <a:spcBef>
                          <a:spcPts val="0"/>
                        </a:spcBef>
                        <a:spcAft>
                          <a:spcPts val="0"/>
                        </a:spcAft>
                        <a:buClrTx/>
                        <a:buSzTx/>
                        <a:buFontTx/>
                        <a:buNone/>
                        <a:tabLst/>
                        <a:defRPr/>
                      </a:pPr>
                      <a:r>
                        <a:rPr lang="en-IN" sz="1100" b="0" i="0" u="none" strike="noStrike" dirty="0">
                          <a:solidFill>
                            <a:schemeClr val="tx2"/>
                          </a:solidFill>
                          <a:effectLst/>
                          <a:latin typeface="Calibri"/>
                        </a:rPr>
                        <a:t>External DB Dips</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algn="ctr" fontAlgn="b"/>
                      <a:r>
                        <a:rPr lang="en-IN" sz="1100" b="0" i="0" u="none" strike="noStrike" dirty="0">
                          <a:solidFill>
                            <a:srgbClr val="000000"/>
                          </a:solidFill>
                          <a:effectLst/>
                          <a:latin typeface="Calibri"/>
                        </a:rPr>
                        <a:t>Chandramouli</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1509410461"/>
                  </a:ext>
                </a:extLst>
              </a:tr>
              <a:tr h="258512">
                <a:tc>
                  <a:txBody>
                    <a:bodyPr/>
                    <a:lstStyle/>
                    <a:p>
                      <a:pPr marL="0" marR="0" lvl="0" indent="0" algn="ctr" defTabSz="685777"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1E4471"/>
                          </a:solidFill>
                          <a:effectLst/>
                          <a:uLnTx/>
                          <a:uFillTx/>
                          <a:latin typeface="Calibri"/>
                          <a:ea typeface="+mn-ea"/>
                          <a:cs typeface="+mn-cs"/>
                        </a:rPr>
                        <a:t>Module-8</a:t>
                      </a:r>
                      <a:endParaRPr kumimoji="0" lang="en-IN" sz="1100" b="0" i="0" u="none" strike="noStrike" kern="1200" cap="none" spc="0" normalizeH="0" baseline="0" noProof="0" dirty="0">
                        <a:ln>
                          <a:noFill/>
                        </a:ln>
                        <a:solidFill>
                          <a:srgbClr val="1E4471"/>
                        </a:solidFill>
                        <a:effectLst/>
                        <a:uLnTx/>
                        <a:uFillTx/>
                        <a:latin typeface="Calibri"/>
                        <a:ea typeface="+mn-ea"/>
                        <a:cs typeface="+mn-cs"/>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marL="0" marR="0" indent="0" algn="ctr" defTabSz="685777" rtl="0" eaLnBrk="1" fontAlgn="b" latinLnBrk="0" hangingPunct="1">
                        <a:lnSpc>
                          <a:spcPct val="100000"/>
                        </a:lnSpc>
                        <a:spcBef>
                          <a:spcPts val="0"/>
                        </a:spcBef>
                        <a:spcAft>
                          <a:spcPts val="0"/>
                        </a:spcAft>
                        <a:buClrTx/>
                        <a:buSzTx/>
                        <a:buFontTx/>
                        <a:buNone/>
                        <a:tabLst/>
                        <a:defRPr/>
                      </a:pPr>
                      <a:r>
                        <a:rPr lang="en-IN" sz="1100" b="0" i="0" u="none" strike="noStrike" dirty="0">
                          <a:solidFill>
                            <a:schemeClr val="tx2"/>
                          </a:solidFill>
                          <a:effectLst/>
                          <a:latin typeface="Calibri"/>
                        </a:rPr>
                        <a:t>Agent Desktop(KAD)</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algn="ctr" fontAlgn="b"/>
                      <a:r>
                        <a:rPr lang="en-IN" sz="1100" b="0" i="0" u="none" strike="noStrike" dirty="0">
                          <a:solidFill>
                            <a:srgbClr val="000000"/>
                          </a:solidFill>
                          <a:effectLst/>
                          <a:latin typeface="Calibri"/>
                        </a:rPr>
                        <a:t>Sameer</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3303565903"/>
                  </a:ext>
                </a:extLst>
              </a:tr>
              <a:tr h="258512">
                <a:tc>
                  <a:txBody>
                    <a:bodyPr/>
                    <a:lstStyle/>
                    <a:p>
                      <a:pPr marL="0" marR="0" indent="0" algn="ctr" defTabSz="685777" rtl="0" eaLnBrk="1" fontAlgn="b" latinLnBrk="0" hangingPunct="1">
                        <a:lnSpc>
                          <a:spcPct val="100000"/>
                        </a:lnSpc>
                        <a:spcBef>
                          <a:spcPts val="0"/>
                        </a:spcBef>
                        <a:spcAft>
                          <a:spcPts val="0"/>
                        </a:spcAft>
                        <a:buClrTx/>
                        <a:buSzTx/>
                        <a:buFontTx/>
                        <a:buNone/>
                        <a:tabLst/>
                        <a:defRPr/>
                      </a:pPr>
                      <a:endParaRPr lang="en-IN" sz="1100" b="0" i="0" u="none" strike="noStrike">
                        <a:solidFill>
                          <a:schemeClr val="tx2"/>
                        </a:solidFill>
                        <a:effectLst/>
                        <a:latin typeface="Calibri" panose="020F0502020204030204" pitchFamily="34" charset="0"/>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marL="0" marR="0" indent="0" algn="ctr" rtl="0" eaLnBrk="1" fontAlgn="b" latinLnBrk="0" hangingPunct="1">
                        <a:lnSpc>
                          <a:spcPct val="100000"/>
                        </a:lnSpc>
                        <a:spcBef>
                          <a:spcPts val="0"/>
                        </a:spcBef>
                        <a:spcAft>
                          <a:spcPts val="0"/>
                        </a:spcAft>
                        <a:buClrTx/>
                        <a:buSzTx/>
                        <a:buFontTx/>
                        <a:buNone/>
                      </a:pPr>
                      <a:r>
                        <a:rPr lang="en-IN" sz="1100" b="0" i="0" u="none" strike="noStrike" dirty="0">
                          <a:solidFill>
                            <a:schemeClr val="tx2"/>
                          </a:solidFill>
                          <a:effectLst/>
                          <a:latin typeface="Calibri"/>
                        </a:rPr>
                        <a:t> Support/Facilitator</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algn="ctr" fontAlgn="b"/>
                      <a:r>
                        <a:rPr lang="en-IN" sz="1100" b="0" i="0" u="none" strike="noStrike" dirty="0">
                          <a:solidFill>
                            <a:srgbClr val="000000"/>
                          </a:solidFill>
                          <a:effectLst/>
                          <a:latin typeface="Calibri"/>
                        </a:rPr>
                        <a:t>Gagarin</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3261702371"/>
                  </a:ext>
                </a:extLst>
              </a:tr>
              <a:tr h="258512">
                <a:tc>
                  <a:txBody>
                    <a:bodyPr/>
                    <a:lstStyle/>
                    <a:p>
                      <a:pPr marL="0" marR="0" indent="0" algn="ctr" defTabSz="685777" rtl="0" eaLnBrk="1" fontAlgn="b" latinLnBrk="0" hangingPunct="1">
                        <a:lnSpc>
                          <a:spcPct val="100000"/>
                        </a:lnSpc>
                        <a:spcBef>
                          <a:spcPts val="0"/>
                        </a:spcBef>
                        <a:spcAft>
                          <a:spcPts val="0"/>
                        </a:spcAft>
                        <a:buClrTx/>
                        <a:buSzTx/>
                        <a:buFontTx/>
                        <a:buNone/>
                        <a:tabLst/>
                        <a:defRPr/>
                      </a:pPr>
                      <a:endParaRPr lang="en-IN" sz="1100" b="0" i="0" u="none" strike="noStrike">
                        <a:solidFill>
                          <a:schemeClr val="tx2"/>
                        </a:solidFill>
                        <a:effectLst/>
                        <a:latin typeface="Calibri" panose="020F0502020204030204" pitchFamily="34" charset="0"/>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marL="0" marR="0" indent="0" algn="ctr" defTabSz="685777" rtl="0" eaLnBrk="1" fontAlgn="b" latinLnBrk="0" hangingPunct="1">
                        <a:lnSpc>
                          <a:spcPct val="100000"/>
                        </a:lnSpc>
                        <a:spcBef>
                          <a:spcPts val="0"/>
                        </a:spcBef>
                        <a:spcAft>
                          <a:spcPts val="0"/>
                        </a:spcAft>
                        <a:buClrTx/>
                        <a:buSzTx/>
                        <a:buFontTx/>
                        <a:buNone/>
                        <a:tabLst/>
                        <a:defRPr/>
                      </a:pPr>
                      <a:r>
                        <a:rPr lang="en-IN" sz="1100" b="0" i="0" u="none" strike="noStrike" dirty="0">
                          <a:solidFill>
                            <a:schemeClr val="tx2"/>
                          </a:solidFill>
                          <a:effectLst/>
                          <a:latin typeface="Calibri"/>
                        </a:rPr>
                        <a:t>Reviewers/Mentors</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algn="ctr" fontAlgn="b"/>
                      <a:r>
                        <a:rPr lang="en-IN" sz="1100" b="0" i="0" u="none" strike="noStrike" dirty="0">
                          <a:solidFill>
                            <a:srgbClr val="000000"/>
                          </a:solidFill>
                          <a:effectLst/>
                          <a:latin typeface="Calibri"/>
                        </a:rPr>
                        <a:t>Karthik/Mudit</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2582674003"/>
                  </a:ext>
                </a:extLst>
              </a:tr>
            </a:tbl>
          </a:graphicData>
        </a:graphic>
      </p:graphicFrame>
    </p:spTree>
    <p:extLst>
      <p:ext uri="{BB962C8B-B14F-4D97-AF65-F5344CB8AC3E}">
        <p14:creationId xmlns:p14="http://schemas.microsoft.com/office/powerpoint/2010/main" val="2162976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Voice Configuration</a:t>
            </a:r>
          </a:p>
        </p:txBody>
      </p:sp>
      <p:sp>
        <p:nvSpPr>
          <p:cNvPr id="6" name="Title 5"/>
          <p:cNvSpPr>
            <a:spLocks noGrp="1"/>
          </p:cNvSpPr>
          <p:nvPr>
            <p:ph type="ctrTitle"/>
          </p:nvPr>
        </p:nvSpPr>
        <p:spPr/>
        <p:txBody>
          <a:bodyPr/>
          <a:lstStyle/>
          <a:p>
            <a:r>
              <a:rPr lang="en-US" dirty="0"/>
              <a:t>Module 1</a:t>
            </a:r>
          </a:p>
        </p:txBody>
      </p:sp>
    </p:spTree>
    <p:extLst>
      <p:ext uri="{BB962C8B-B14F-4D97-AF65-F5344CB8AC3E}">
        <p14:creationId xmlns:p14="http://schemas.microsoft.com/office/powerpoint/2010/main" val="3456878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Placeholder 7">
            <a:extLst>
              <a:ext uri="{FF2B5EF4-FFF2-40B4-BE49-F238E27FC236}">
                <a16:creationId xmlns:a16="http://schemas.microsoft.com/office/drawing/2014/main" id="{D30A449E-CB2C-D04C-A68D-724C55E0A79C}"/>
              </a:ext>
            </a:extLst>
          </p:cNvPr>
          <p:cNvGraphicFramePr>
            <a:graphicFrameLocks/>
          </p:cNvGraphicFramePr>
          <p:nvPr>
            <p:extLst>
              <p:ext uri="{D42A27DB-BD31-4B8C-83A1-F6EECF244321}">
                <p14:modId xmlns:p14="http://schemas.microsoft.com/office/powerpoint/2010/main" val="191099504"/>
              </p:ext>
            </p:extLst>
          </p:nvPr>
        </p:nvGraphicFramePr>
        <p:xfrm>
          <a:off x="281835" y="1628383"/>
          <a:ext cx="3935525" cy="2268144"/>
        </p:xfrm>
        <a:graphic>
          <a:graphicData uri="http://schemas.openxmlformats.org/drawingml/2006/table">
            <a:tbl>
              <a:tblPr firstRow="1" bandRow="1">
                <a:tableStyleId>{2D5ABB26-0587-4C30-8999-92F81FD0307C}</a:tableStyleId>
              </a:tblPr>
              <a:tblGrid>
                <a:gridCol w="2793922">
                  <a:extLst>
                    <a:ext uri="{9D8B030D-6E8A-4147-A177-3AD203B41FA5}">
                      <a16:colId xmlns:a16="http://schemas.microsoft.com/office/drawing/2014/main" val="2245198731"/>
                    </a:ext>
                  </a:extLst>
                </a:gridCol>
                <a:gridCol w="1141603">
                  <a:extLst>
                    <a:ext uri="{9D8B030D-6E8A-4147-A177-3AD203B41FA5}">
                      <a16:colId xmlns:a16="http://schemas.microsoft.com/office/drawing/2014/main" val="2183432432"/>
                    </a:ext>
                  </a:extLst>
                </a:gridCol>
              </a:tblGrid>
              <a:tr h="266473">
                <a:tc>
                  <a:txBody>
                    <a:bodyPr/>
                    <a:lstStyle/>
                    <a:p>
                      <a:pPr algn="ctr" fontAlgn="b"/>
                      <a:r>
                        <a:rPr lang="en-IN" sz="1100" b="0" i="0" u="none" strike="noStrike">
                          <a:solidFill>
                            <a:schemeClr val="tx2"/>
                          </a:solidFill>
                          <a:effectLst/>
                          <a:latin typeface="Calibri" panose="020F0502020204030204" pitchFamily="34" charset="0"/>
                        </a:rPr>
                        <a:t>Pre-</a:t>
                      </a:r>
                      <a:r>
                        <a:rPr lang="en-IN" sz="1100" b="0" i="0" u="none" strike="noStrike" err="1">
                          <a:solidFill>
                            <a:schemeClr val="tx2"/>
                          </a:solidFill>
                          <a:effectLst/>
                          <a:latin typeface="Calibri" panose="020F0502020204030204" pitchFamily="34" charset="0"/>
                        </a:rPr>
                        <a:t>Req</a:t>
                      </a:r>
                      <a:r>
                        <a:rPr lang="en-IN" sz="1100" b="0" i="0" u="none" strike="noStrike">
                          <a:solidFill>
                            <a:schemeClr val="tx2"/>
                          </a:solidFill>
                          <a:effectLst/>
                          <a:latin typeface="Calibri" panose="020F0502020204030204" pitchFamily="34" charset="0"/>
                        </a:rPr>
                        <a:t>/Assumption</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alpha val="98000"/>
                      </a:schemeClr>
                    </a:solidFill>
                  </a:tcPr>
                </a:tc>
                <a:tc>
                  <a:txBody>
                    <a:bodyPr/>
                    <a:lstStyle/>
                    <a:p>
                      <a:pPr algn="ctr" fontAlgn="b"/>
                      <a:r>
                        <a:rPr lang="en-IN" sz="1100" b="0" i="0" u="none" strike="noStrike">
                          <a:solidFill>
                            <a:srgbClr val="000000"/>
                          </a:solidFill>
                          <a:effectLst/>
                          <a:latin typeface="Calibri" panose="020F0502020204030204" pitchFamily="34" charset="0"/>
                        </a:rPr>
                        <a:t>Comments</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alpha val="98000"/>
                      </a:schemeClr>
                    </a:solidFill>
                  </a:tcPr>
                </a:tc>
                <a:extLst>
                  <a:ext uri="{0D108BD9-81ED-4DB2-BD59-A6C34878D82A}">
                    <a16:rowId xmlns:a16="http://schemas.microsoft.com/office/drawing/2014/main" val="3543140861"/>
                  </a:ext>
                </a:extLst>
              </a:tr>
              <a:tr h="310260">
                <a:tc>
                  <a:txBody>
                    <a:bodyPr/>
                    <a:lstStyle/>
                    <a:p>
                      <a:pPr algn="ctr" fontAlgn="b"/>
                      <a:r>
                        <a:rPr lang="en-IN" sz="1100" b="0" i="0" u="none" strike="noStrike" dirty="0">
                          <a:solidFill>
                            <a:schemeClr val="tx2"/>
                          </a:solidFill>
                          <a:effectLst/>
                          <a:latin typeface="Calibri" panose="020F0502020204030204" pitchFamily="34" charset="0"/>
                        </a:rPr>
                        <a:t>New user (Supervisor/Agent) is already created</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algn="ctr" fontAlgn="b"/>
                      <a:r>
                        <a:rPr lang="en-IN" sz="1100" b="0" i="0" u="none" strike="noStrike" dirty="0">
                          <a:solidFill>
                            <a:srgbClr val="000000"/>
                          </a:solidFill>
                          <a:effectLst/>
                          <a:latin typeface="Calibri"/>
                        </a:rPr>
                        <a:t>Module 1</a:t>
                      </a:r>
                      <a:endParaRPr lang="en-IN" sz="1100" b="0" i="0" u="none" strike="noStrike" dirty="0">
                        <a:solidFill>
                          <a:srgbClr val="000000"/>
                        </a:solidFill>
                        <a:effectLst/>
                        <a:latin typeface="Calibri" panose="020F0502020204030204" pitchFamily="34" charset="0"/>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10004"/>
                  </a:ext>
                </a:extLst>
              </a:tr>
              <a:tr h="310260">
                <a:tc>
                  <a:txBody>
                    <a:bodyPr/>
                    <a:lstStyle/>
                    <a:p>
                      <a:pPr algn="ctr" fontAlgn="b"/>
                      <a:r>
                        <a:rPr lang="en-IN" sz="1100" b="0" i="0" u="none" strike="noStrike">
                          <a:solidFill>
                            <a:schemeClr val="tx2"/>
                          </a:solidFill>
                          <a:effectLst/>
                          <a:latin typeface="Calibri" panose="020F0502020204030204" pitchFamily="34" charset="0"/>
                        </a:rPr>
                        <a:t>Agent is able to login to agent desktop</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lvl="0" algn="ctr">
                        <a:buNone/>
                      </a:pPr>
                      <a:r>
                        <a:rPr lang="en-IN" sz="1100" b="0" i="0" u="none" strike="noStrike" noProof="0">
                          <a:solidFill>
                            <a:srgbClr val="000000"/>
                          </a:solidFill>
                          <a:effectLst/>
                          <a:latin typeface="Calibri"/>
                        </a:rPr>
                        <a:t>Module 1</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3132270792"/>
                  </a:ext>
                </a:extLst>
              </a:tr>
              <a:tr h="283816">
                <a:tc>
                  <a:txBody>
                    <a:bodyPr/>
                    <a:lstStyle/>
                    <a:p>
                      <a:pPr algn="ctr" fontAlgn="b"/>
                      <a:endParaRPr lang="en-IN" sz="1100" b="0" i="0" u="none" strike="noStrike" dirty="0">
                        <a:solidFill>
                          <a:schemeClr val="tx2"/>
                        </a:solidFill>
                        <a:effectLst/>
                        <a:latin typeface="Calibri" panose="020F0502020204030204" pitchFamily="34" charset="0"/>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lvl="0" algn="ctr">
                        <a:buNone/>
                      </a:pPr>
                      <a:endParaRPr lang="en-IN" dirty="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1135513689"/>
                  </a:ext>
                </a:extLst>
              </a:tr>
              <a:tr h="301369">
                <a:tc>
                  <a:txBody>
                    <a:bodyPr/>
                    <a:lstStyle/>
                    <a:p>
                      <a:pPr lvl="0" algn="ctr">
                        <a:buNone/>
                      </a:pPr>
                      <a:endParaRPr lang="en-IN" sz="1100" b="0" i="0" u="none" strike="noStrike">
                        <a:solidFill>
                          <a:schemeClr val="tx2"/>
                        </a:solidFill>
                        <a:effectLst/>
                        <a:latin typeface="Calibri"/>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algn="ctr" fontAlgn="b"/>
                      <a:endParaRPr lang="en-IN" sz="1100" b="0" i="0" u="none" strike="noStrike">
                        <a:solidFill>
                          <a:srgbClr val="000000"/>
                        </a:solidFill>
                        <a:effectLst/>
                        <a:latin typeface="Calibri" panose="020F0502020204030204" pitchFamily="34" charset="0"/>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1782329561"/>
                  </a:ext>
                </a:extLst>
              </a:tr>
              <a:tr h="278942">
                <a:tc>
                  <a:txBody>
                    <a:bodyPr/>
                    <a:lstStyle/>
                    <a:p>
                      <a:pPr marL="0" marR="0" indent="0" algn="ctr" defTabSz="685777" rtl="0" eaLnBrk="1" fontAlgn="b" latinLnBrk="0" hangingPunct="1">
                        <a:lnSpc>
                          <a:spcPct val="100000"/>
                        </a:lnSpc>
                        <a:spcBef>
                          <a:spcPts val="0"/>
                        </a:spcBef>
                        <a:spcAft>
                          <a:spcPts val="0"/>
                        </a:spcAft>
                        <a:buClrTx/>
                        <a:buSzTx/>
                        <a:buFontTx/>
                        <a:buNone/>
                        <a:tabLst/>
                        <a:defRPr/>
                      </a:pPr>
                      <a:endParaRPr lang="en-IN" sz="1100" b="0" i="0" u="none" strike="noStrike">
                        <a:solidFill>
                          <a:schemeClr val="tx2"/>
                        </a:solidFill>
                        <a:effectLst/>
                        <a:latin typeface="Calibri" panose="020F0502020204030204" pitchFamily="34" charset="0"/>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algn="ctr" fontAlgn="b"/>
                      <a:endParaRPr lang="en-IN" sz="1100" b="0" i="0" u="none" strike="noStrike">
                        <a:solidFill>
                          <a:srgbClr val="000000"/>
                        </a:solidFill>
                        <a:effectLst/>
                        <a:latin typeface="Calibri"/>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4090486276"/>
                  </a:ext>
                </a:extLst>
              </a:tr>
              <a:tr h="258512">
                <a:tc>
                  <a:txBody>
                    <a:bodyPr/>
                    <a:lstStyle/>
                    <a:p>
                      <a:pPr marL="0" marR="0" indent="0" algn="ctr" defTabSz="685777" rtl="0" eaLnBrk="1" fontAlgn="b" latinLnBrk="0" hangingPunct="1">
                        <a:lnSpc>
                          <a:spcPct val="100000"/>
                        </a:lnSpc>
                        <a:spcBef>
                          <a:spcPts val="0"/>
                        </a:spcBef>
                        <a:spcAft>
                          <a:spcPts val="0"/>
                        </a:spcAft>
                        <a:buClrTx/>
                        <a:buSzTx/>
                        <a:buFontTx/>
                        <a:buNone/>
                        <a:tabLst/>
                        <a:defRPr/>
                      </a:pPr>
                      <a:endParaRPr lang="en-IN" sz="1100" b="0" i="0" u="none" strike="noStrike">
                        <a:solidFill>
                          <a:schemeClr val="tx2"/>
                        </a:solidFill>
                        <a:effectLst/>
                        <a:latin typeface="Calibri" panose="020F0502020204030204" pitchFamily="34" charset="0"/>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algn="ctr" fontAlgn="b"/>
                      <a:endParaRPr lang="en-IN" sz="1100" b="0" i="0" u="none" strike="noStrike">
                        <a:solidFill>
                          <a:srgbClr val="000000"/>
                        </a:solidFill>
                        <a:effectLst/>
                        <a:latin typeface="Calibri" panose="020F0502020204030204" pitchFamily="34" charset="0"/>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4106702785"/>
                  </a:ext>
                </a:extLst>
              </a:tr>
              <a:tr h="258512">
                <a:tc>
                  <a:txBody>
                    <a:bodyPr/>
                    <a:lstStyle/>
                    <a:p>
                      <a:pPr marL="0" marR="0" indent="0" algn="ctr" defTabSz="685777" rtl="0" eaLnBrk="1" fontAlgn="b" latinLnBrk="0" hangingPunct="1">
                        <a:lnSpc>
                          <a:spcPct val="100000"/>
                        </a:lnSpc>
                        <a:spcBef>
                          <a:spcPts val="0"/>
                        </a:spcBef>
                        <a:spcAft>
                          <a:spcPts val="0"/>
                        </a:spcAft>
                        <a:buClrTx/>
                        <a:buSzTx/>
                        <a:buFontTx/>
                        <a:buNone/>
                        <a:tabLst/>
                        <a:defRPr/>
                      </a:pPr>
                      <a:endParaRPr lang="en-IN" sz="1100" b="0" i="0" u="none" strike="noStrike">
                        <a:solidFill>
                          <a:schemeClr val="tx2"/>
                        </a:solidFill>
                        <a:effectLst/>
                        <a:latin typeface="Calibri" panose="020F0502020204030204" pitchFamily="34" charset="0"/>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algn="ctr" fontAlgn="b"/>
                      <a:endParaRPr lang="en-IN" sz="1100" b="0" i="0" u="none" strike="noStrike" dirty="0">
                        <a:solidFill>
                          <a:srgbClr val="000000"/>
                        </a:solidFill>
                        <a:effectLst/>
                        <a:latin typeface="Calibri" panose="020F0502020204030204" pitchFamily="34" charset="0"/>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1509410461"/>
                  </a:ext>
                </a:extLst>
              </a:tr>
            </a:tbl>
          </a:graphicData>
        </a:graphic>
      </p:graphicFrame>
      <p:graphicFrame>
        <p:nvGraphicFramePr>
          <p:cNvPr id="8" name="Table Placeholder 7">
            <a:extLst>
              <a:ext uri="{FF2B5EF4-FFF2-40B4-BE49-F238E27FC236}">
                <a16:creationId xmlns:a16="http://schemas.microsoft.com/office/drawing/2014/main" id="{C607B03E-0B9E-0640-AC14-98315AE7BDE9}"/>
              </a:ext>
            </a:extLst>
          </p:cNvPr>
          <p:cNvGraphicFramePr>
            <a:graphicFrameLocks/>
          </p:cNvGraphicFramePr>
          <p:nvPr>
            <p:extLst>
              <p:ext uri="{D42A27DB-BD31-4B8C-83A1-F6EECF244321}">
                <p14:modId xmlns:p14="http://schemas.microsoft.com/office/powerpoint/2010/main" val="3229097934"/>
              </p:ext>
            </p:extLst>
          </p:nvPr>
        </p:nvGraphicFramePr>
        <p:xfrm>
          <a:off x="5082087" y="1579083"/>
          <a:ext cx="3524511" cy="2397769"/>
        </p:xfrm>
        <a:graphic>
          <a:graphicData uri="http://schemas.openxmlformats.org/drawingml/2006/table">
            <a:tbl>
              <a:tblPr firstRow="1" bandRow="1">
                <a:tableStyleId>{2D5ABB26-0587-4C30-8999-92F81FD0307C}</a:tableStyleId>
              </a:tblPr>
              <a:tblGrid>
                <a:gridCol w="2612201">
                  <a:extLst>
                    <a:ext uri="{9D8B030D-6E8A-4147-A177-3AD203B41FA5}">
                      <a16:colId xmlns:a16="http://schemas.microsoft.com/office/drawing/2014/main" val="2245198731"/>
                    </a:ext>
                  </a:extLst>
                </a:gridCol>
                <a:gridCol w="912310">
                  <a:extLst>
                    <a:ext uri="{9D8B030D-6E8A-4147-A177-3AD203B41FA5}">
                      <a16:colId xmlns:a16="http://schemas.microsoft.com/office/drawing/2014/main" val="2183432432"/>
                    </a:ext>
                  </a:extLst>
                </a:gridCol>
              </a:tblGrid>
              <a:tr h="397970">
                <a:tc>
                  <a:txBody>
                    <a:bodyPr/>
                    <a:lstStyle/>
                    <a:p>
                      <a:pPr algn="ctr" fontAlgn="b"/>
                      <a:r>
                        <a:rPr lang="en-IN" sz="1100" b="0" i="0" u="none" strike="noStrike">
                          <a:solidFill>
                            <a:schemeClr val="tx2"/>
                          </a:solidFill>
                          <a:effectLst/>
                          <a:latin typeface="Calibri" panose="020F0502020204030204" pitchFamily="34" charset="0"/>
                        </a:rPr>
                        <a:t>Pre-</a:t>
                      </a:r>
                      <a:r>
                        <a:rPr lang="en-IN" sz="1100" b="0" i="0" u="none" strike="noStrike" err="1">
                          <a:solidFill>
                            <a:schemeClr val="tx2"/>
                          </a:solidFill>
                          <a:effectLst/>
                          <a:latin typeface="Calibri" panose="020F0502020204030204" pitchFamily="34" charset="0"/>
                        </a:rPr>
                        <a:t>Req</a:t>
                      </a:r>
                      <a:r>
                        <a:rPr lang="en-IN" sz="1100" b="0" i="0" u="none" strike="noStrike">
                          <a:solidFill>
                            <a:schemeClr val="tx2"/>
                          </a:solidFill>
                          <a:effectLst/>
                          <a:latin typeface="Calibri" panose="020F0502020204030204" pitchFamily="34" charset="0"/>
                        </a:rPr>
                        <a:t>/Assumption</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alpha val="98000"/>
                      </a:schemeClr>
                    </a:solidFill>
                  </a:tcPr>
                </a:tc>
                <a:tc>
                  <a:txBody>
                    <a:bodyPr/>
                    <a:lstStyle/>
                    <a:p>
                      <a:pPr algn="ctr" fontAlgn="b"/>
                      <a:r>
                        <a:rPr lang="en-IN" sz="1100" b="0" i="0" u="none" strike="noStrike">
                          <a:solidFill>
                            <a:srgbClr val="000000"/>
                          </a:solidFill>
                          <a:effectLst/>
                          <a:latin typeface="Calibri" panose="020F0502020204030204" pitchFamily="34" charset="0"/>
                        </a:rPr>
                        <a:t>Comments</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alpha val="98000"/>
                      </a:schemeClr>
                    </a:solidFill>
                  </a:tcPr>
                </a:tc>
                <a:extLst>
                  <a:ext uri="{0D108BD9-81ED-4DB2-BD59-A6C34878D82A}">
                    <a16:rowId xmlns:a16="http://schemas.microsoft.com/office/drawing/2014/main" val="208199016"/>
                  </a:ext>
                </a:extLst>
              </a:tr>
              <a:tr h="397970">
                <a:tc>
                  <a:txBody>
                    <a:bodyPr/>
                    <a:lstStyle/>
                    <a:p>
                      <a:pPr algn="ctr" fontAlgn="b"/>
                      <a:r>
                        <a:rPr lang="en-IN" sz="1100" b="0" i="0" u="none" strike="noStrike" dirty="0">
                          <a:solidFill>
                            <a:schemeClr val="tx2"/>
                          </a:solidFill>
                          <a:effectLst/>
                          <a:latin typeface="Calibri" panose="020F0502020204030204" pitchFamily="34" charset="0"/>
                        </a:rPr>
                        <a:t>Map </a:t>
                      </a:r>
                      <a:r>
                        <a:rPr lang="en-IN" sz="1100" b="0" i="0" u="none" strike="noStrike" dirty="0" err="1">
                          <a:solidFill>
                            <a:schemeClr val="tx2"/>
                          </a:solidFill>
                          <a:effectLst/>
                          <a:latin typeface="Calibri" panose="020F0502020204030204" pitchFamily="34" charset="0"/>
                        </a:rPr>
                        <a:t>DiD</a:t>
                      </a:r>
                      <a:r>
                        <a:rPr lang="en-IN" sz="1100" b="0" i="0" u="none" strike="noStrike" dirty="0">
                          <a:solidFill>
                            <a:schemeClr val="tx2"/>
                          </a:solidFill>
                          <a:effectLst/>
                          <a:latin typeface="Calibri" panose="020F0502020204030204" pitchFamily="34" charset="0"/>
                        </a:rPr>
                        <a:t> to an </a:t>
                      </a:r>
                      <a:r>
                        <a:rPr lang="en-IN" sz="1100" b="0" i="0" u="none" strike="noStrike" dirty="0" err="1">
                          <a:solidFill>
                            <a:schemeClr val="tx2"/>
                          </a:solidFill>
                          <a:effectLst/>
                          <a:latin typeface="Calibri" panose="020F0502020204030204" pitchFamily="34" charset="0"/>
                        </a:rPr>
                        <a:t>Entrypoint</a:t>
                      </a:r>
                      <a:endParaRPr lang="en-IN" sz="1100" b="0" i="0" u="none" strike="noStrike" dirty="0">
                        <a:solidFill>
                          <a:schemeClr val="tx2"/>
                        </a:solidFill>
                        <a:effectLst/>
                        <a:latin typeface="Calibri" panose="020F0502020204030204" pitchFamily="34" charset="0"/>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algn="ctr" fontAlgn="b"/>
                      <a:endParaRPr lang="en-IN" sz="1100" b="0" i="0" u="none" strike="noStrike" dirty="0">
                        <a:solidFill>
                          <a:srgbClr val="000000"/>
                        </a:solidFill>
                        <a:effectLst/>
                        <a:latin typeface="Calibri" panose="020F0502020204030204" pitchFamily="34" charset="0"/>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10003"/>
                  </a:ext>
                </a:extLst>
              </a:tr>
              <a:tr h="397970">
                <a:tc>
                  <a:txBody>
                    <a:bodyPr/>
                    <a:lstStyle/>
                    <a:p>
                      <a:pPr marL="0" marR="0" lvl="0" indent="0" algn="ctr" defTabSz="685777" rtl="0" eaLnBrk="1" fontAlgn="b" latinLnBrk="0" hangingPunct="1">
                        <a:lnSpc>
                          <a:spcPct val="100000"/>
                        </a:lnSpc>
                        <a:spcBef>
                          <a:spcPts val="0"/>
                        </a:spcBef>
                        <a:spcAft>
                          <a:spcPts val="0"/>
                        </a:spcAft>
                        <a:buClrTx/>
                        <a:buSzTx/>
                        <a:buFontTx/>
                        <a:buNone/>
                        <a:tabLst/>
                        <a:defRPr/>
                      </a:pPr>
                      <a:r>
                        <a:rPr lang="en-IN" sz="1100" b="0" i="0" u="none" strike="noStrike" dirty="0">
                          <a:solidFill>
                            <a:schemeClr val="tx2"/>
                          </a:solidFill>
                          <a:effectLst/>
                          <a:latin typeface="Calibri" panose="020F0502020204030204" pitchFamily="34" charset="0"/>
                        </a:rPr>
                        <a:t>Be able to accept voice call in agent desktop</a:t>
                      </a:r>
                    </a:p>
                    <a:p>
                      <a:pPr algn="ctr" fontAlgn="b"/>
                      <a:endParaRPr lang="en-IN" sz="1100" b="0" i="0" u="none" strike="noStrike" dirty="0">
                        <a:solidFill>
                          <a:schemeClr val="tx2"/>
                        </a:solidFill>
                        <a:effectLst/>
                        <a:latin typeface="Calibri"/>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algn="ctr" fontAlgn="b"/>
                      <a:endParaRPr lang="en-IN" sz="1100" b="0" i="0" u="none" strike="noStrike">
                        <a:solidFill>
                          <a:srgbClr val="000000"/>
                        </a:solidFill>
                        <a:effectLst/>
                        <a:latin typeface="Calibri" panose="020F0502020204030204" pitchFamily="34" charset="0"/>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10004"/>
                  </a:ext>
                </a:extLst>
              </a:tr>
              <a:tr h="318376">
                <a:tc>
                  <a:txBody>
                    <a:bodyPr/>
                    <a:lstStyle/>
                    <a:p>
                      <a:pPr algn="ctr" fontAlgn="b"/>
                      <a:endParaRPr lang="en-IN" sz="1100" b="0" i="0" u="none" strike="noStrike">
                        <a:solidFill>
                          <a:schemeClr val="tx2"/>
                        </a:solidFill>
                        <a:effectLst/>
                        <a:latin typeface="Calibri" panose="020F0502020204030204" pitchFamily="34" charset="0"/>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algn="ctr" fontAlgn="b"/>
                      <a:endParaRPr lang="en-IN" sz="1100" b="0" i="0" u="none" strike="noStrike">
                        <a:solidFill>
                          <a:srgbClr val="000000"/>
                        </a:solidFill>
                        <a:effectLst/>
                        <a:latin typeface="Calibri" panose="020F0502020204030204" pitchFamily="34" charset="0"/>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3132270792"/>
                  </a:ext>
                </a:extLst>
              </a:tr>
              <a:tr h="288528">
                <a:tc>
                  <a:txBody>
                    <a:bodyPr/>
                    <a:lstStyle/>
                    <a:p>
                      <a:pPr marL="0" marR="0" indent="0" algn="ctr" defTabSz="685777" rtl="0" eaLnBrk="1" fontAlgn="b" latinLnBrk="0" hangingPunct="1">
                        <a:lnSpc>
                          <a:spcPct val="100000"/>
                        </a:lnSpc>
                        <a:spcBef>
                          <a:spcPts val="0"/>
                        </a:spcBef>
                        <a:spcAft>
                          <a:spcPts val="0"/>
                        </a:spcAft>
                        <a:buClrTx/>
                        <a:buSzTx/>
                        <a:buFontTx/>
                        <a:buNone/>
                        <a:tabLst/>
                        <a:defRPr/>
                      </a:pPr>
                      <a:endParaRPr lang="en-IN" sz="1100" b="0" i="0" u="none" strike="noStrike" dirty="0">
                        <a:solidFill>
                          <a:schemeClr val="tx2"/>
                        </a:solidFill>
                        <a:effectLst/>
                        <a:latin typeface="Calibri" panose="020F0502020204030204" pitchFamily="34" charset="0"/>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algn="ctr" fontAlgn="b"/>
                      <a:endParaRPr lang="en-IN" sz="1100" b="0" i="0" u="none" strike="noStrike">
                        <a:solidFill>
                          <a:srgbClr val="000000"/>
                        </a:solidFill>
                        <a:effectLst/>
                        <a:latin typeface="Calibri" panose="020F0502020204030204" pitchFamily="34" charset="0"/>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1135513689"/>
                  </a:ext>
                </a:extLst>
              </a:tr>
              <a:tr h="308427">
                <a:tc>
                  <a:txBody>
                    <a:bodyPr/>
                    <a:lstStyle/>
                    <a:p>
                      <a:pPr algn="ctr" fontAlgn="b"/>
                      <a:endParaRPr lang="en-IN" sz="1100" b="0" i="0" u="none" strike="noStrike">
                        <a:solidFill>
                          <a:schemeClr val="tx2"/>
                        </a:solidFill>
                        <a:effectLst/>
                        <a:latin typeface="Calibri" panose="020F0502020204030204" pitchFamily="34" charset="0"/>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algn="ctr" fontAlgn="b"/>
                      <a:endParaRPr lang="en-IN" sz="1100" b="0" i="0" u="none" strike="noStrike">
                        <a:solidFill>
                          <a:srgbClr val="000000"/>
                        </a:solidFill>
                        <a:effectLst/>
                        <a:latin typeface="Calibri" panose="020F0502020204030204" pitchFamily="34" charset="0"/>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1782329561"/>
                  </a:ext>
                </a:extLst>
              </a:tr>
              <a:tr h="288528">
                <a:tc>
                  <a:txBody>
                    <a:bodyPr/>
                    <a:lstStyle/>
                    <a:p>
                      <a:pPr marL="0" marR="0" indent="0" algn="ctr" defTabSz="685777" rtl="0" eaLnBrk="1" fontAlgn="b" latinLnBrk="0" hangingPunct="1">
                        <a:lnSpc>
                          <a:spcPct val="100000"/>
                        </a:lnSpc>
                        <a:spcBef>
                          <a:spcPts val="0"/>
                        </a:spcBef>
                        <a:spcAft>
                          <a:spcPts val="0"/>
                        </a:spcAft>
                        <a:buClrTx/>
                        <a:buSzTx/>
                        <a:buFontTx/>
                        <a:buNone/>
                        <a:tabLst/>
                        <a:defRPr/>
                      </a:pPr>
                      <a:endParaRPr lang="en-IN" sz="1100" b="0" i="0" u="none" strike="noStrike">
                        <a:solidFill>
                          <a:schemeClr val="tx2"/>
                        </a:solidFill>
                        <a:effectLst/>
                        <a:latin typeface="Calibri" panose="020F0502020204030204" pitchFamily="34" charset="0"/>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algn="ctr" fontAlgn="b"/>
                      <a:endParaRPr lang="en-IN" sz="1100" b="0" i="0" u="none" strike="noStrike" dirty="0">
                        <a:solidFill>
                          <a:srgbClr val="000000"/>
                        </a:solidFill>
                        <a:effectLst/>
                        <a:latin typeface="Calibri"/>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4090486276"/>
                  </a:ext>
                </a:extLst>
              </a:tr>
            </a:tbl>
          </a:graphicData>
        </a:graphic>
      </p:graphicFrame>
      <p:cxnSp>
        <p:nvCxnSpPr>
          <p:cNvPr id="3" name="Straight Connector 2">
            <a:extLst>
              <a:ext uri="{FF2B5EF4-FFF2-40B4-BE49-F238E27FC236}">
                <a16:creationId xmlns:a16="http://schemas.microsoft.com/office/drawing/2014/main" id="{C2617E63-31F0-474D-8D7C-8ACC47C3D96C}"/>
              </a:ext>
            </a:extLst>
          </p:cNvPr>
          <p:cNvCxnSpPr>
            <a:cxnSpLocks/>
          </p:cNvCxnSpPr>
          <p:nvPr/>
        </p:nvCxnSpPr>
        <p:spPr>
          <a:xfrm>
            <a:off x="4650635" y="1401143"/>
            <a:ext cx="0" cy="3407924"/>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D59398B-3700-8245-AE2F-D60690EDF6D1}"/>
              </a:ext>
            </a:extLst>
          </p:cNvPr>
          <p:cNvSpPr txBox="1"/>
          <p:nvPr/>
        </p:nvSpPr>
        <p:spPr>
          <a:xfrm>
            <a:off x="131002" y="1170310"/>
            <a:ext cx="4237798" cy="461665"/>
          </a:xfrm>
          <a:prstGeom prst="rect">
            <a:avLst/>
          </a:prstGeom>
          <a:noFill/>
        </p:spPr>
        <p:txBody>
          <a:bodyPr wrap="square" rtlCol="0">
            <a:spAutoFit/>
          </a:bodyPr>
          <a:lstStyle/>
          <a:p>
            <a:r>
              <a:rPr lang="en-US" sz="2400">
                <a:solidFill>
                  <a:srgbClr val="FF0000"/>
                </a:solidFill>
                <a:latin typeface="CiscoSansTT ExtraLight"/>
                <a:cs typeface="CiscoSansTT Thin" charset="0"/>
              </a:rPr>
              <a:t>Pre-Requisites/Assumptions</a:t>
            </a:r>
            <a:endParaRPr lang="en-US" sz="2400">
              <a:solidFill>
                <a:srgbClr val="FF0000"/>
              </a:solidFill>
              <a:latin typeface="+mn-lt"/>
            </a:endParaRPr>
          </a:p>
        </p:txBody>
      </p:sp>
      <p:sp>
        <p:nvSpPr>
          <p:cNvPr id="10" name="TextBox 9">
            <a:extLst>
              <a:ext uri="{FF2B5EF4-FFF2-40B4-BE49-F238E27FC236}">
                <a16:creationId xmlns:a16="http://schemas.microsoft.com/office/drawing/2014/main" id="{698F8BF1-86CC-7A42-AA52-D60C4288E6DC}"/>
              </a:ext>
            </a:extLst>
          </p:cNvPr>
          <p:cNvSpPr txBox="1"/>
          <p:nvPr/>
        </p:nvSpPr>
        <p:spPr>
          <a:xfrm>
            <a:off x="6046638" y="1117418"/>
            <a:ext cx="1928962" cy="461665"/>
          </a:xfrm>
          <a:prstGeom prst="rect">
            <a:avLst/>
          </a:prstGeom>
          <a:noFill/>
        </p:spPr>
        <p:txBody>
          <a:bodyPr wrap="square" rtlCol="0">
            <a:spAutoFit/>
          </a:bodyPr>
          <a:lstStyle/>
          <a:p>
            <a:r>
              <a:rPr lang="en-US" sz="2400">
                <a:solidFill>
                  <a:schemeClr val="accent2"/>
                </a:solidFill>
                <a:latin typeface="+mn-lt"/>
              </a:rPr>
              <a:t>Outcome</a:t>
            </a:r>
          </a:p>
        </p:txBody>
      </p:sp>
      <p:sp>
        <p:nvSpPr>
          <p:cNvPr id="11" name="TextBox 10">
            <a:extLst>
              <a:ext uri="{FF2B5EF4-FFF2-40B4-BE49-F238E27FC236}">
                <a16:creationId xmlns:a16="http://schemas.microsoft.com/office/drawing/2014/main" id="{03421E8C-37FA-484A-B34B-FEA9B4CE438E}"/>
              </a:ext>
            </a:extLst>
          </p:cNvPr>
          <p:cNvSpPr txBox="1"/>
          <p:nvPr/>
        </p:nvSpPr>
        <p:spPr>
          <a:xfrm>
            <a:off x="393467" y="165472"/>
            <a:ext cx="8258126" cy="523220"/>
          </a:xfrm>
          <a:prstGeom prst="rect">
            <a:avLst/>
          </a:prstGeom>
          <a:noFill/>
        </p:spPr>
        <p:txBody>
          <a:bodyPr wrap="square" lIns="91440" tIns="45720" rIns="91440" bIns="45720" rtlCol="0" anchor="t">
            <a:spAutoFit/>
          </a:bodyPr>
          <a:lstStyle/>
          <a:p>
            <a:r>
              <a:rPr lang="en-US" sz="1600" b="1" dirty="0">
                <a:solidFill>
                  <a:schemeClr val="bg1"/>
                </a:solidFill>
                <a:latin typeface="CiscoSansTT ExtraLight"/>
                <a:ea typeface="ＭＳ Ｐゴシック"/>
                <a:cs typeface="CiscoSansTT Thin" charset="0"/>
              </a:rPr>
              <a:t>Objective</a:t>
            </a:r>
            <a:r>
              <a:rPr lang="en-US" sz="1600" b="1" dirty="0">
                <a:solidFill>
                  <a:srgbClr val="26194B"/>
                </a:solidFill>
                <a:latin typeface="CiscoSansTT ExtraLight"/>
                <a:ea typeface="ＭＳ Ｐゴシック"/>
                <a:cs typeface="CiscoSansTT Thin" charset="0"/>
              </a:rPr>
              <a:t>: </a:t>
            </a:r>
            <a:r>
              <a:rPr lang="en-US" sz="1200" dirty="0">
                <a:solidFill>
                  <a:srgbClr val="26194B"/>
                </a:solidFill>
                <a:latin typeface="CiscoSansTT ExtraLight"/>
                <a:ea typeface="ＭＳ Ｐゴシック"/>
                <a:cs typeface="CiscoSansTT Thin" charset="0"/>
              </a:rPr>
              <a:t>You will be able to initiate a voice call to the Contact Centre and be able to accept call with your Agent/Sup</a:t>
            </a:r>
            <a:endParaRPr lang="en-US" sz="1200" dirty="0">
              <a:solidFill>
                <a:srgbClr val="26194B"/>
              </a:solidFill>
              <a:latin typeface="+mn-lt"/>
            </a:endParaRPr>
          </a:p>
        </p:txBody>
      </p:sp>
    </p:spTree>
    <p:extLst>
      <p:ext uri="{BB962C8B-B14F-4D97-AF65-F5344CB8AC3E}">
        <p14:creationId xmlns:p14="http://schemas.microsoft.com/office/powerpoint/2010/main" val="206981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FB024D-2165-B345-8449-EEB5CA70A0E1}"/>
              </a:ext>
            </a:extLst>
          </p:cNvPr>
          <p:cNvSpPr/>
          <p:nvPr/>
        </p:nvSpPr>
        <p:spPr>
          <a:xfrm>
            <a:off x="485385" y="2138766"/>
            <a:ext cx="7246767" cy="3323987"/>
          </a:xfrm>
          <a:prstGeom prst="rect">
            <a:avLst/>
          </a:prstGeom>
        </p:spPr>
        <p:txBody>
          <a:bodyPr wrap="square" lIns="91440" tIns="45720" rIns="91440" bIns="45720" anchor="t">
            <a:spAutoFit/>
          </a:bodyPr>
          <a:lstStyle/>
          <a:p>
            <a:pPr>
              <a:lnSpc>
                <a:spcPct val="150000"/>
              </a:lnSpc>
            </a:pPr>
            <a:r>
              <a:rPr lang="en-IN" sz="2000" dirty="0">
                <a:solidFill>
                  <a:srgbClr val="002060"/>
                </a:solidFill>
                <a:latin typeface="CiscoSansTT ExtraLight (Body)"/>
                <a:ea typeface="ＭＳ Ｐゴシック"/>
                <a:cs typeface="Arial"/>
              </a:rPr>
              <a:t>Voice Configuration:</a:t>
            </a:r>
            <a:endParaRPr lang="en-US" sz="2000" dirty="0">
              <a:solidFill>
                <a:srgbClr val="002060"/>
              </a:solidFill>
              <a:latin typeface="CiscoSansTT ExtraLight (Body)"/>
              <a:ea typeface="ＭＳ Ｐゴシック"/>
              <a:cs typeface="Arial"/>
            </a:endParaRPr>
          </a:p>
          <a:p>
            <a:pPr marL="685800" lvl="1" indent="-228600">
              <a:lnSpc>
                <a:spcPct val="200000"/>
              </a:lnSpc>
              <a:buFontTx/>
              <a:buAutoNum type="arabicPeriod"/>
            </a:pPr>
            <a:r>
              <a:rPr lang="en-IN" sz="1200" dirty="0">
                <a:latin typeface="Arial"/>
                <a:ea typeface="ＭＳ Ｐゴシック"/>
                <a:cs typeface="Arial"/>
              </a:rPr>
              <a:t>Create EP = </a:t>
            </a:r>
            <a:r>
              <a:rPr lang="en-IN" sz="1200" i="1" dirty="0">
                <a:solidFill>
                  <a:srgbClr val="FF0000"/>
                </a:solidFill>
                <a:latin typeface="Arial"/>
                <a:ea typeface="ＭＳ Ｐゴシック"/>
                <a:cs typeface="Arial"/>
              </a:rPr>
              <a:t>&lt;username&gt;_</a:t>
            </a:r>
            <a:r>
              <a:rPr lang="en-IN" sz="1200" i="1" dirty="0" err="1">
                <a:solidFill>
                  <a:srgbClr val="FF0000"/>
                </a:solidFill>
                <a:latin typeface="Arial"/>
                <a:ea typeface="ＭＳ Ｐゴシック"/>
                <a:cs typeface="Arial"/>
              </a:rPr>
              <a:t>voice_EP</a:t>
            </a:r>
            <a:r>
              <a:rPr lang="en-IN" sz="1200" i="1" dirty="0">
                <a:solidFill>
                  <a:srgbClr val="FF0000"/>
                </a:solidFill>
                <a:latin typeface="Arial"/>
                <a:ea typeface="ＭＳ Ｐゴシック"/>
                <a:cs typeface="Arial"/>
              </a:rPr>
              <a:t>		</a:t>
            </a:r>
            <a:r>
              <a:rPr lang="en-IN" sz="1200" i="1" dirty="0" err="1">
                <a:solidFill>
                  <a:srgbClr val="0D274D"/>
                </a:solidFill>
                <a:latin typeface="Arial"/>
                <a:ea typeface="ＭＳ Ｐゴシック"/>
                <a:cs typeface="Arial"/>
              </a:rPr>
              <a:t>i</a:t>
            </a:r>
            <a:r>
              <a:rPr lang="en-IN" sz="1200" dirty="0" err="1">
                <a:solidFill>
                  <a:srgbClr val="0D274D"/>
                </a:solidFill>
                <a:latin typeface="Arial"/>
                <a:ea typeface="ＭＳ Ｐゴシック"/>
                <a:cs typeface="Arial"/>
              </a:rPr>
              <a:t>e</a:t>
            </a:r>
            <a:r>
              <a:rPr lang="en-IN" sz="1200" dirty="0">
                <a:solidFill>
                  <a:srgbClr val="0D274D"/>
                </a:solidFill>
                <a:latin typeface="Arial"/>
                <a:ea typeface="ＭＳ Ｐゴシック"/>
                <a:cs typeface="Arial"/>
              </a:rPr>
              <a:t>:</a:t>
            </a:r>
            <a:r>
              <a:rPr lang="en-IN" sz="1200" dirty="0">
                <a:solidFill>
                  <a:srgbClr val="FF0000"/>
                </a:solidFill>
                <a:latin typeface="Arial"/>
                <a:ea typeface="ＭＳ Ｐゴシック"/>
                <a:cs typeface="Arial"/>
              </a:rPr>
              <a:t> </a:t>
            </a:r>
            <a:r>
              <a:rPr lang="en-IN" sz="1200" dirty="0">
                <a:solidFill>
                  <a:srgbClr val="282828"/>
                </a:solidFill>
                <a:latin typeface="Arial"/>
                <a:ea typeface="ＭＳ Ｐゴシック"/>
                <a:cs typeface="Arial"/>
              </a:rPr>
              <a:t>(</a:t>
            </a:r>
            <a:r>
              <a:rPr lang="en-IN" sz="1200" i="1" dirty="0" err="1">
                <a:solidFill>
                  <a:srgbClr val="282828"/>
                </a:solidFill>
                <a:latin typeface="Arial"/>
                <a:ea typeface="ＭＳ Ｐゴシック"/>
                <a:cs typeface="Arial"/>
              </a:rPr>
              <a:t>ntheolog_voice_entrypoint</a:t>
            </a:r>
            <a:r>
              <a:rPr lang="en-IN" sz="1200" dirty="0">
                <a:solidFill>
                  <a:srgbClr val="282828"/>
                </a:solidFill>
                <a:latin typeface="Arial"/>
                <a:ea typeface="ＭＳ Ｐゴシック"/>
                <a:cs typeface="Arial"/>
              </a:rPr>
              <a:t>)</a:t>
            </a:r>
            <a:endParaRPr lang="en-IN" dirty="0">
              <a:solidFill>
                <a:srgbClr val="282828"/>
              </a:solidFill>
              <a:cs typeface="Arial"/>
            </a:endParaRPr>
          </a:p>
          <a:p>
            <a:pPr marL="685800" lvl="1" indent="-228600">
              <a:lnSpc>
                <a:spcPct val="200000"/>
              </a:lnSpc>
              <a:buAutoNum type="arabicPeriod"/>
            </a:pPr>
            <a:r>
              <a:rPr lang="en-IN" sz="1200" dirty="0">
                <a:latin typeface="Arial"/>
                <a:ea typeface="ＭＳ Ｐゴシック"/>
                <a:cs typeface="Arial"/>
              </a:rPr>
              <a:t>Map </a:t>
            </a:r>
            <a:r>
              <a:rPr lang="en-IN" sz="1200" dirty="0" err="1">
                <a:latin typeface="Arial"/>
                <a:ea typeface="ＭＳ Ｐゴシック"/>
                <a:cs typeface="Arial"/>
              </a:rPr>
              <a:t>DiD</a:t>
            </a:r>
            <a:r>
              <a:rPr lang="en-IN" sz="1200" dirty="0">
                <a:latin typeface="Arial"/>
                <a:ea typeface="ＭＳ Ｐゴシック"/>
                <a:cs typeface="Arial"/>
              </a:rPr>
              <a:t> to your </a:t>
            </a:r>
            <a:r>
              <a:rPr lang="en-IN" sz="1200" dirty="0" err="1">
                <a:latin typeface="Arial"/>
                <a:ea typeface="ＭＳ Ｐゴシック"/>
                <a:cs typeface="Arial"/>
              </a:rPr>
              <a:t>EntryPoint</a:t>
            </a:r>
            <a:r>
              <a:rPr lang="en-IN" sz="1200" dirty="0">
                <a:latin typeface="Arial"/>
                <a:ea typeface="ＭＳ Ｐゴシック"/>
                <a:cs typeface="Arial"/>
              </a:rPr>
              <a:t>.  </a:t>
            </a:r>
          </a:p>
          <a:p>
            <a:pPr marL="685800" lvl="1" indent="-228600">
              <a:lnSpc>
                <a:spcPct val="200000"/>
              </a:lnSpc>
              <a:buAutoNum type="arabicPeriod"/>
            </a:pPr>
            <a:r>
              <a:rPr lang="en-IN" sz="1200" dirty="0">
                <a:latin typeface="Arial"/>
                <a:ea typeface="ＭＳ Ｐゴシック"/>
                <a:cs typeface="Arial"/>
              </a:rPr>
              <a:t>Create your Team = </a:t>
            </a:r>
            <a:r>
              <a:rPr lang="en-IN" sz="1200" i="1" dirty="0">
                <a:solidFill>
                  <a:srgbClr val="FF0000"/>
                </a:solidFill>
                <a:latin typeface="Arial"/>
                <a:ea typeface="ＭＳ Ｐゴシック"/>
                <a:cs typeface="Arial"/>
              </a:rPr>
              <a:t>&lt;username&gt;_team</a:t>
            </a:r>
            <a:endParaRPr lang="en-IN" sz="1200" dirty="0">
              <a:latin typeface="Arial"/>
              <a:ea typeface="ＭＳ Ｐゴシック"/>
              <a:cs typeface="Arial"/>
            </a:endParaRPr>
          </a:p>
          <a:p>
            <a:pPr marL="685800" lvl="1" indent="-228600">
              <a:lnSpc>
                <a:spcPct val="200000"/>
              </a:lnSpc>
              <a:buAutoNum type="arabicPeriod"/>
            </a:pPr>
            <a:r>
              <a:rPr lang="en-IN" sz="1200" dirty="0">
                <a:solidFill>
                  <a:srgbClr val="282828"/>
                </a:solidFill>
                <a:latin typeface="Arial"/>
                <a:ea typeface="ＭＳ Ｐゴシック"/>
                <a:cs typeface="Arial"/>
              </a:rPr>
              <a:t>Create Q = </a:t>
            </a:r>
            <a:r>
              <a:rPr lang="en-IN" sz="1200" i="1" dirty="0">
                <a:solidFill>
                  <a:srgbClr val="FF0000"/>
                </a:solidFill>
                <a:latin typeface="Arial"/>
                <a:ea typeface="ＭＳ Ｐゴシック"/>
                <a:cs typeface="Arial"/>
              </a:rPr>
              <a:t>&lt;username&gt;_</a:t>
            </a:r>
            <a:r>
              <a:rPr lang="en-IN" sz="1200" i="1" dirty="0" err="1">
                <a:solidFill>
                  <a:srgbClr val="FF0000"/>
                </a:solidFill>
                <a:latin typeface="Arial"/>
                <a:ea typeface="ＭＳ Ｐゴシック"/>
                <a:cs typeface="Arial"/>
              </a:rPr>
              <a:t>voice_Q</a:t>
            </a:r>
            <a:endParaRPr lang="en-IN" i="1" dirty="0">
              <a:solidFill>
                <a:srgbClr val="FF0000"/>
              </a:solidFill>
              <a:cs typeface="Arial"/>
            </a:endParaRPr>
          </a:p>
          <a:p>
            <a:pPr marL="685800" lvl="1" indent="-228600">
              <a:lnSpc>
                <a:spcPct val="200000"/>
              </a:lnSpc>
              <a:buFontTx/>
              <a:buAutoNum type="arabicPeriod"/>
            </a:pPr>
            <a:r>
              <a:rPr lang="en-IN" sz="1200" dirty="0">
                <a:latin typeface="Arial"/>
                <a:ea typeface="ＭＳ Ｐゴシック"/>
                <a:cs typeface="Arial"/>
              </a:rPr>
              <a:t>Create EP Routing Strategies = </a:t>
            </a:r>
            <a:r>
              <a:rPr lang="en-IN" sz="1200" i="1" dirty="0">
                <a:solidFill>
                  <a:srgbClr val="FF0000"/>
                </a:solidFill>
                <a:latin typeface="Arial"/>
                <a:ea typeface="ＭＳ Ｐゴシック"/>
                <a:cs typeface="Arial"/>
              </a:rPr>
              <a:t>&lt;username&gt;_</a:t>
            </a:r>
            <a:r>
              <a:rPr lang="en-IN" sz="1200" i="1" dirty="0" err="1">
                <a:solidFill>
                  <a:srgbClr val="FF0000"/>
                </a:solidFill>
                <a:latin typeface="Arial"/>
                <a:ea typeface="ＭＳ Ｐゴシック"/>
                <a:cs typeface="Arial"/>
              </a:rPr>
              <a:t>RS_voice_EP</a:t>
            </a:r>
            <a:endParaRPr lang="en-IN" sz="1200" dirty="0">
              <a:latin typeface="Arial"/>
              <a:ea typeface="ＭＳ Ｐゴシック"/>
              <a:cs typeface="Arial"/>
            </a:endParaRPr>
          </a:p>
          <a:p>
            <a:pPr marL="685800" lvl="1" indent="-228600">
              <a:lnSpc>
                <a:spcPct val="200000"/>
              </a:lnSpc>
              <a:buFontTx/>
              <a:buAutoNum type="arabicPeriod"/>
            </a:pPr>
            <a:r>
              <a:rPr lang="en-IN" sz="1200" dirty="0">
                <a:latin typeface="Arial"/>
                <a:ea typeface="ＭＳ Ｐゴシック"/>
                <a:cs typeface="Arial"/>
              </a:rPr>
              <a:t>Create Q Routing Strategies = </a:t>
            </a:r>
            <a:r>
              <a:rPr lang="en-IN" sz="1200" i="1" dirty="0">
                <a:solidFill>
                  <a:srgbClr val="FF0000"/>
                </a:solidFill>
                <a:latin typeface="Arial"/>
                <a:ea typeface="ＭＳ Ｐゴシック"/>
                <a:cs typeface="Arial"/>
              </a:rPr>
              <a:t>&lt;username&gt;_</a:t>
            </a:r>
            <a:r>
              <a:rPr lang="en-IN" sz="1200" i="1" dirty="0" err="1">
                <a:solidFill>
                  <a:srgbClr val="FF0000"/>
                </a:solidFill>
                <a:latin typeface="Arial"/>
                <a:ea typeface="ＭＳ Ｐゴシック"/>
                <a:cs typeface="Arial"/>
              </a:rPr>
              <a:t>RS_voice_Q</a:t>
            </a:r>
            <a:endParaRPr lang="en-IN" i="1" dirty="0">
              <a:solidFill>
                <a:srgbClr val="FF0000"/>
              </a:solidFill>
              <a:cs typeface="Arial"/>
            </a:endParaRPr>
          </a:p>
          <a:p>
            <a:pPr marL="685800" lvl="1" indent="-228600">
              <a:lnSpc>
                <a:spcPct val="200000"/>
              </a:lnSpc>
              <a:buAutoNum type="arabicPeriod"/>
            </a:pPr>
            <a:r>
              <a:rPr lang="en-IN" sz="1200" dirty="0">
                <a:latin typeface="Arial"/>
                <a:ea typeface="ＭＳ Ｐゴシック"/>
                <a:cs typeface="Arial"/>
              </a:rPr>
              <a:t>Associate Teams to respective Q </a:t>
            </a:r>
            <a:endParaRPr lang="en-IN" dirty="0"/>
          </a:p>
          <a:p>
            <a:endParaRPr lang="en-IN" sz="1200" dirty="0">
              <a:solidFill>
                <a:srgbClr val="000000"/>
              </a:solidFill>
              <a:latin typeface="-apple-system"/>
              <a:ea typeface="ＭＳ Ｐゴシック"/>
              <a:cs typeface="Arial"/>
            </a:endParaRPr>
          </a:p>
        </p:txBody>
      </p:sp>
      <p:sp>
        <p:nvSpPr>
          <p:cNvPr id="6" name="TextBox 5">
            <a:extLst>
              <a:ext uri="{FF2B5EF4-FFF2-40B4-BE49-F238E27FC236}">
                <a16:creationId xmlns:a16="http://schemas.microsoft.com/office/drawing/2014/main" id="{35B4ABA0-2B31-4F52-86F4-AA0895710134}"/>
              </a:ext>
            </a:extLst>
          </p:cNvPr>
          <p:cNvSpPr txBox="1"/>
          <p:nvPr/>
        </p:nvSpPr>
        <p:spPr>
          <a:xfrm>
            <a:off x="485385" y="353678"/>
            <a:ext cx="8212724" cy="1875835"/>
          </a:xfrm>
          <a:prstGeom prst="rect">
            <a:avLst/>
          </a:prstGeom>
          <a:noFill/>
        </p:spPr>
        <p:txBody>
          <a:bodyPr wrap="square" lIns="91440" tIns="45720" rIns="91440" bIns="45720" rtlCol="0" anchor="t">
            <a:spAutoFit/>
          </a:bodyPr>
          <a:lstStyle/>
          <a:p>
            <a:r>
              <a:rPr lang="en-IN" sz="2000" dirty="0">
                <a:solidFill>
                  <a:srgbClr val="002060"/>
                </a:solidFill>
                <a:latin typeface="CiscoSansTT ExtraLight (Body)"/>
                <a:ea typeface="ＭＳ Ｐゴシック"/>
                <a:cs typeface="Arial"/>
              </a:rPr>
              <a:t>Objective:</a:t>
            </a:r>
            <a:r>
              <a:rPr lang="en-IN" sz="2000" dirty="0">
                <a:latin typeface="CiscoSansTT ExtraLight (Body)"/>
                <a:ea typeface="ＭＳ Ｐゴシック"/>
                <a:cs typeface="Arial"/>
              </a:rPr>
              <a:t> </a:t>
            </a:r>
            <a:r>
              <a:rPr lang="en-IN" sz="1400" dirty="0">
                <a:latin typeface="CiscoSansTT ExtraLight (Body)"/>
                <a:ea typeface="ＭＳ Ｐゴシック"/>
                <a:cs typeface="Arial"/>
              </a:rPr>
              <a:t>This lab is designed to ensure we onboard various user personas in to </a:t>
            </a:r>
            <a:r>
              <a:rPr lang="en-IN" sz="1400" dirty="0" err="1">
                <a:latin typeface="CiscoSansTT ExtraLight (Body)"/>
                <a:ea typeface="ＭＳ Ｐゴシック"/>
                <a:cs typeface="Arial"/>
              </a:rPr>
              <a:t>WxCC</a:t>
            </a:r>
            <a:r>
              <a:rPr lang="en-IN" sz="1400" dirty="0">
                <a:latin typeface="CiscoSansTT ExtraLight (Body)"/>
                <a:ea typeface="ＭＳ Ｐゴシック"/>
                <a:cs typeface="Arial"/>
              </a:rPr>
              <a:t>.</a:t>
            </a:r>
            <a:endParaRPr lang="en-US" dirty="0">
              <a:latin typeface="CiscoSansTT ExtraLight (Body)"/>
              <a:ea typeface="ＭＳ Ｐゴシック"/>
            </a:endParaRPr>
          </a:p>
          <a:p>
            <a:r>
              <a:rPr lang="en-IN" sz="1400" dirty="0">
                <a:latin typeface="CiscoSansTT ExtraLight (Body)"/>
                <a:ea typeface="ＭＳ Ｐゴシック"/>
                <a:cs typeface="Arial"/>
              </a:rPr>
              <a:t>As part of this guide, we will cover following steps:</a:t>
            </a:r>
          </a:p>
          <a:p>
            <a:br>
              <a:rPr lang="en-IN" sz="1400" dirty="0">
                <a:latin typeface="CiscoSansTT ExtraLight (Body)"/>
                <a:ea typeface="ＭＳ Ｐゴシック"/>
                <a:cs typeface="Arial"/>
              </a:rPr>
            </a:br>
            <a:r>
              <a:rPr lang="en-IN" sz="1400" dirty="0">
                <a:latin typeface="CiscoSansTT ExtraLight (Body)"/>
                <a:ea typeface="ＭＳ Ｐゴシック"/>
                <a:cs typeface="Arial"/>
              </a:rPr>
              <a:t>**</a:t>
            </a:r>
            <a:r>
              <a:rPr lang="en-IN" b="1" dirty="0">
                <a:solidFill>
                  <a:srgbClr val="002060"/>
                </a:solidFill>
                <a:latin typeface="CiscoSansTT ExtraLight (Body)"/>
                <a:ea typeface="ＭＳ Ｐゴシック"/>
                <a:cs typeface="Arial"/>
              </a:rPr>
              <a:t>Important</a:t>
            </a:r>
            <a:r>
              <a:rPr lang="en-IN" dirty="0">
                <a:solidFill>
                  <a:srgbClr val="002060"/>
                </a:solidFill>
                <a:latin typeface="CiscoSansTT ExtraLight (Body)"/>
                <a:ea typeface="ＭＳ Ｐゴシック"/>
                <a:cs typeface="Arial"/>
              </a:rPr>
              <a:t>:  Lets use a naming convention in order to help us maintain this tenant. Please use the format from below.  Most important, always lead with you username.</a:t>
            </a:r>
            <a:endParaRPr lang="en-IN" dirty="0">
              <a:latin typeface="CiscoSansTT ExtraLight (Body)"/>
              <a:ea typeface="ＭＳ Ｐゴシック"/>
            </a:endParaRPr>
          </a:p>
          <a:p>
            <a:pPr marL="496570" marR="711835" indent="-6350">
              <a:lnSpc>
                <a:spcPct val="103000"/>
              </a:lnSpc>
              <a:spcAft>
                <a:spcPts val="65"/>
              </a:spcAft>
            </a:pPr>
            <a:endParaRPr lang="en-IN" sz="1400" b="1" dirty="0">
              <a:solidFill>
                <a:srgbClr val="000000"/>
              </a:solidFill>
              <a:latin typeface="Calibri"/>
              <a:cs typeface="Arial"/>
            </a:endParaRPr>
          </a:p>
        </p:txBody>
      </p:sp>
    </p:spTree>
    <p:extLst>
      <p:ext uri="{BB962C8B-B14F-4D97-AF65-F5344CB8AC3E}">
        <p14:creationId xmlns:p14="http://schemas.microsoft.com/office/powerpoint/2010/main" val="1387026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02E01E-8BED-43A8-8750-E20C60F6BB3F}"/>
              </a:ext>
            </a:extLst>
          </p:cNvPr>
          <p:cNvSpPr txBox="1"/>
          <p:nvPr/>
        </p:nvSpPr>
        <p:spPr>
          <a:xfrm>
            <a:off x="444674" y="57150"/>
            <a:ext cx="802761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tx2"/>
                </a:solidFill>
                <a:latin typeface="+mn-lt"/>
                <a:ea typeface="ＭＳ Ｐゴシック"/>
              </a:rPr>
              <a:t>Step1: Voice Entry Point</a:t>
            </a:r>
            <a:endParaRPr lang="en-US" dirty="0">
              <a:solidFill>
                <a:schemeClr val="tx2"/>
              </a:solidFill>
              <a:ea typeface="ＭＳ Ｐゴシック"/>
            </a:endParaRPr>
          </a:p>
        </p:txBody>
      </p:sp>
      <p:sp>
        <p:nvSpPr>
          <p:cNvPr id="3" name="TextBox 2">
            <a:extLst>
              <a:ext uri="{FF2B5EF4-FFF2-40B4-BE49-F238E27FC236}">
                <a16:creationId xmlns:a16="http://schemas.microsoft.com/office/drawing/2014/main" id="{3709022F-3508-4A18-8FCF-313B7AA66D33}"/>
              </a:ext>
            </a:extLst>
          </p:cNvPr>
          <p:cNvSpPr txBox="1"/>
          <p:nvPr/>
        </p:nvSpPr>
        <p:spPr>
          <a:xfrm>
            <a:off x="499476" y="659965"/>
            <a:ext cx="737000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1200" dirty="0">
                <a:solidFill>
                  <a:schemeClr val="tx2"/>
                </a:solidFill>
                <a:latin typeface="+mn-lt"/>
                <a:ea typeface="ＭＳ Ｐゴシック"/>
              </a:rPr>
              <a:t>Customer admin logins to “WXCC Management Portal” URL </a:t>
            </a:r>
            <a:r>
              <a:rPr lang="en-US" sz="1200" dirty="0">
                <a:solidFill>
                  <a:schemeClr val="tx2"/>
                </a:solidFill>
                <a:latin typeface="+mn-lt"/>
                <a:ea typeface="ＭＳ Ｐゴシック"/>
                <a:hlinkClick r:id="rId2">
                  <a:extLst>
                    <a:ext uri="{A12FA001-AC4F-418D-AE19-62706E023703}">
                      <ahyp:hlinkClr xmlns:ahyp="http://schemas.microsoft.com/office/drawing/2018/hyperlinkcolor" val="tx"/>
                    </a:ext>
                  </a:extLst>
                </a:hlinkClick>
              </a:rPr>
              <a:t>https://portal.wxcc-us1.cisco.com </a:t>
            </a:r>
            <a:r>
              <a:rPr lang="en-US" sz="1200" dirty="0">
                <a:solidFill>
                  <a:schemeClr val="tx2"/>
                </a:solidFill>
                <a:latin typeface="+mn-lt"/>
                <a:ea typeface="ＭＳ Ｐゴシック"/>
              </a:rPr>
              <a:t> with the credentials and accesses the menu ‘Provisioning </a:t>
            </a:r>
            <a:r>
              <a:rPr lang="en-US" sz="1200" dirty="0">
                <a:solidFill>
                  <a:schemeClr val="tx2"/>
                </a:solidFill>
                <a:latin typeface="+mn-lt"/>
                <a:ea typeface="ＭＳ Ｐゴシック"/>
                <a:sym typeface="Wingdings"/>
              </a:rPr>
              <a:t></a:t>
            </a:r>
            <a:r>
              <a:rPr lang="en-US" sz="1200" dirty="0">
                <a:solidFill>
                  <a:schemeClr val="tx2"/>
                </a:solidFill>
                <a:latin typeface="+mn-lt"/>
                <a:ea typeface="ＭＳ Ｐゴシック"/>
              </a:rPr>
              <a:t> Entry Point/Queues </a:t>
            </a:r>
            <a:r>
              <a:rPr lang="en-US" sz="1200" dirty="0">
                <a:solidFill>
                  <a:schemeClr val="tx2"/>
                </a:solidFill>
                <a:latin typeface="+mn-lt"/>
                <a:ea typeface="ＭＳ Ｐゴシック"/>
                <a:sym typeface="Wingdings"/>
              </a:rPr>
              <a:t></a:t>
            </a:r>
            <a:r>
              <a:rPr lang="en-US" sz="1200" dirty="0">
                <a:solidFill>
                  <a:schemeClr val="tx2"/>
                </a:solidFill>
                <a:latin typeface="+mn-lt"/>
                <a:ea typeface="ＭＳ Ｐゴシック"/>
              </a:rPr>
              <a:t> Entry Point’.</a:t>
            </a:r>
            <a:endParaRPr lang="en-US" dirty="0">
              <a:solidFill>
                <a:schemeClr val="tx2"/>
              </a:solidFill>
              <a:ea typeface="ＭＳ Ｐゴシック"/>
            </a:endParaRPr>
          </a:p>
        </p:txBody>
      </p:sp>
      <p:pic>
        <p:nvPicPr>
          <p:cNvPr id="6" name="Picture 6" descr="Graphical user interface, text, application&#10;&#10;Description automatically generated">
            <a:extLst>
              <a:ext uri="{FF2B5EF4-FFF2-40B4-BE49-F238E27FC236}">
                <a16:creationId xmlns:a16="http://schemas.microsoft.com/office/drawing/2014/main" id="{CD262365-9DEC-444F-B34C-66730BBE33E8}"/>
              </a:ext>
            </a:extLst>
          </p:cNvPr>
          <p:cNvPicPr>
            <a:picLocks noChangeAspect="1"/>
          </p:cNvPicPr>
          <p:nvPr/>
        </p:nvPicPr>
        <p:blipFill>
          <a:blip r:embed="rId3"/>
          <a:stretch>
            <a:fillRect/>
          </a:stretch>
        </p:blipFill>
        <p:spPr>
          <a:xfrm>
            <a:off x="314081" y="1479317"/>
            <a:ext cx="8515838" cy="3185552"/>
          </a:xfrm>
          <a:prstGeom prst="rect">
            <a:avLst/>
          </a:prstGeom>
          <a:ln>
            <a:solidFill>
              <a:schemeClr val="accent1"/>
            </a:solidFill>
          </a:ln>
        </p:spPr>
      </p:pic>
    </p:spTree>
    <p:extLst>
      <p:ext uri="{BB962C8B-B14F-4D97-AF65-F5344CB8AC3E}">
        <p14:creationId xmlns:p14="http://schemas.microsoft.com/office/powerpoint/2010/main" val="3234902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AF71E8-E939-4187-97B6-806829E16FB3}"/>
              </a:ext>
            </a:extLst>
          </p:cNvPr>
          <p:cNvSpPr txBox="1"/>
          <p:nvPr/>
        </p:nvSpPr>
        <p:spPr>
          <a:xfrm>
            <a:off x="327243" y="143266"/>
            <a:ext cx="765183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tx2"/>
                </a:solidFill>
                <a:latin typeface="+mn-lt"/>
              </a:rPr>
              <a:t>Step2: Voice entry point (Cont.)</a:t>
            </a:r>
            <a:endParaRPr lang="en-US" dirty="0"/>
          </a:p>
        </p:txBody>
      </p:sp>
      <p:sp>
        <p:nvSpPr>
          <p:cNvPr id="3" name="TextBox 2">
            <a:extLst>
              <a:ext uri="{FF2B5EF4-FFF2-40B4-BE49-F238E27FC236}">
                <a16:creationId xmlns:a16="http://schemas.microsoft.com/office/drawing/2014/main" id="{D47AA145-9C13-4D1B-A19C-25BF2D492941}"/>
              </a:ext>
            </a:extLst>
          </p:cNvPr>
          <p:cNvSpPr txBox="1"/>
          <p:nvPr/>
        </p:nvSpPr>
        <p:spPr>
          <a:xfrm>
            <a:off x="327243" y="667794"/>
            <a:ext cx="548326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1200">
                <a:solidFill>
                  <a:schemeClr val="tx2"/>
                </a:solidFill>
                <a:latin typeface="+mn-lt"/>
              </a:rPr>
              <a:t>Select “New Entry Point” and enter the respective values and click save</a:t>
            </a:r>
            <a:endParaRPr lang="en-US"/>
          </a:p>
        </p:txBody>
      </p:sp>
      <p:pic>
        <p:nvPicPr>
          <p:cNvPr id="6" name="Picture 6" descr="Graphical user interface, application&#10;&#10;Description automatically generated">
            <a:extLst>
              <a:ext uri="{FF2B5EF4-FFF2-40B4-BE49-F238E27FC236}">
                <a16:creationId xmlns:a16="http://schemas.microsoft.com/office/drawing/2014/main" id="{1356643B-8C2D-442A-A731-3ADD8824A88E}"/>
              </a:ext>
            </a:extLst>
          </p:cNvPr>
          <p:cNvPicPr>
            <a:picLocks noChangeAspect="1"/>
          </p:cNvPicPr>
          <p:nvPr/>
        </p:nvPicPr>
        <p:blipFill>
          <a:blip r:embed="rId2"/>
          <a:stretch>
            <a:fillRect/>
          </a:stretch>
        </p:blipFill>
        <p:spPr>
          <a:xfrm>
            <a:off x="499475" y="1074808"/>
            <a:ext cx="4653419" cy="895773"/>
          </a:xfrm>
          <a:prstGeom prst="rect">
            <a:avLst/>
          </a:prstGeom>
          <a:ln>
            <a:solidFill>
              <a:schemeClr val="accent1"/>
            </a:solidFill>
          </a:ln>
        </p:spPr>
      </p:pic>
      <p:pic>
        <p:nvPicPr>
          <p:cNvPr id="4" name="Picture 4" descr="Graphical user interface, text, application, email&#10;&#10;Description automatically generated">
            <a:extLst>
              <a:ext uri="{FF2B5EF4-FFF2-40B4-BE49-F238E27FC236}">
                <a16:creationId xmlns:a16="http://schemas.microsoft.com/office/drawing/2014/main" id="{06D63ED0-6D93-4A71-B713-5339C82957E3}"/>
              </a:ext>
            </a:extLst>
          </p:cNvPr>
          <p:cNvPicPr>
            <a:picLocks noChangeAspect="1"/>
          </p:cNvPicPr>
          <p:nvPr/>
        </p:nvPicPr>
        <p:blipFill>
          <a:blip r:embed="rId3"/>
          <a:stretch>
            <a:fillRect/>
          </a:stretch>
        </p:blipFill>
        <p:spPr>
          <a:xfrm>
            <a:off x="499170" y="2075324"/>
            <a:ext cx="5533727" cy="2957384"/>
          </a:xfrm>
          <a:prstGeom prst="rect">
            <a:avLst/>
          </a:prstGeom>
        </p:spPr>
      </p:pic>
    </p:spTree>
    <p:extLst>
      <p:ext uri="{BB962C8B-B14F-4D97-AF65-F5344CB8AC3E}">
        <p14:creationId xmlns:p14="http://schemas.microsoft.com/office/powerpoint/2010/main" val="17529411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1"/>
  <p:tag name="MMPROD_UIDATA" val="&lt;database version=&quot;11.0&quot;&gt;&lt;object type=&quot;1&quot; unique_id=&quot;10001&quot;&gt;&lt;object type=&quot;2&quot; unique_id=&quot;10002&quot;&gt;&lt;object type=&quot;3&quot; unique_id=&quot;184153&quot;&gt;&lt;property id=&quot;20148&quot; value=&quot;5&quot;/&gt;&lt;property id=&quot;20300&quot; value=&quot;Slide 6 - &amp;quot;Use this slide for transitions&amp;quot;&quot;/&gt;&lt;property id=&quot;20307&quot; value=&quot;257&quot;/&gt;&lt;/object&gt;&lt;object type=&quot;3&quot; unique_id=&quot;184154&quot;&gt;&lt;property id=&quot;20148&quot; value=&quot;5&quot;/&gt;&lt;property id=&quot;20300&quot; value=&quot;Slide 25 - &amp;quot;Color palette&amp;quot;&quot;/&gt;&lt;property id=&quot;20307&quot; value=&quot;258&quot;/&gt;&lt;/object&gt;&lt;object type=&quot;3&quot; unique_id=&quot;184155&quot;&gt;&lt;property id=&quot;20148&quot; value=&quot;5&quot;/&gt;&lt;property id=&quot;20300&quot; value=&quot;Slide 13 - &amp;quot;Two-column layout&amp;quot;&quot;/&gt;&lt;property id=&quot;20307&quot; value=&quot;259&quot;/&gt;&lt;/object&gt;&lt;object type=&quot;3&quot; unique_id=&quot;184156&quot;&gt;&lt;property id=&quot;20148&quot; value=&quot;5&quot;/&gt;&lt;property id=&quot;20300&quot; value=&quot;Slide 19 - &amp;quot;This is a sample headline&amp;quot;&quot;/&gt;&lt;property id=&quot;20307&quot; value=&quot;260&quot;/&gt;&lt;/object&gt;&lt;object type=&quot;3&quot; unique_id=&quot;184157&quot;&gt;&lt;property id=&quot;20148&quot; value=&quot;5&quot;/&gt;&lt;property id=&quot;20300&quot; value=&quot;Slide 20 - &amp;quot;Slide title&amp;quot;&quot;/&gt;&lt;property id=&quot;20307&quot; value=&quot;261&quot;/&gt;&lt;/object&gt;&lt;object type=&quot;3&quot; unique_id=&quot;184158&quot;&gt;&lt;property id=&quot;20148&quot; value=&quot;5&quot;/&gt;&lt;property id=&quot;20300&quot; value=&quot;Slide 10 - &amp;quot;This is a sample headline&amp;quot;&quot;/&gt;&lt;property id=&quot;20307&quot; value=&quot;262&quot;/&gt;&lt;/object&gt;&lt;object type=&quot;3&quot; unique_id=&quot;184159&quot;&gt;&lt;property id=&quot;20148&quot; value=&quot;5&quot;/&gt;&lt;property id=&quot;20300&quot; value=&quot;Slide 11 - &amp;quot;This is a sample headline&amp;quot;&quot;/&gt;&lt;property id=&quot;20307&quot; value=&quot;263&quot;/&gt;&lt;/object&gt;&lt;object type=&quot;3&quot; unique_id=&quot;184160&quot;&gt;&lt;property id=&quot;20148&quot; value=&quot;5&quot;/&gt;&lt;property id=&quot;20300&quot; value=&quot;Slide 12 - &amp;quot;This is a sample headline&amp;quot;&quot;/&gt;&lt;property id=&quot;20307&quot; value=&quot;264&quot;/&gt;&lt;/object&gt;&lt;object type=&quot;3&quot; unique_id=&quot;184161&quot;&gt;&lt;property id=&quot;20148&quot; value=&quot;5&quot;/&gt;&lt;property id=&quot;20300&quot; value=&quot;Slide 14 - &amp;quot;This is a sample headline&amp;quot;&quot;/&gt;&lt;property id=&quot;20307&quot; value=&quot;265&quot;/&gt;&lt;/object&gt;&lt;object type=&quot;3&quot; unique_id=&quot;184162&quot;&gt;&lt;property id=&quot;20148&quot; value=&quot;5&quot;/&gt;&lt;property id=&quot;20300&quot; value=&quot;Slide 15 - &amp;quot;This is a sample headline&amp;quot;&quot;/&gt;&lt;property id=&quot;20307&quot; value=&quot;266&quot;/&gt;&lt;/object&gt;&lt;object type=&quot;3&quot; unique_id=&quot;184163&quot;&gt;&lt;property id=&quot;20148&quot; value=&quot;5&quot;/&gt;&lt;property id=&quot;20300&quot; value=&quot;Slide 16 - &amp;quot;This is a sample headline&amp;quot;&quot;/&gt;&lt;property id=&quot;20307&quot; value=&quot;267&quot;/&gt;&lt;/object&gt;&lt;object type=&quot;3&quot; unique_id=&quot;184164&quot;&gt;&lt;property id=&quot;20148&quot; value=&quot;5&quot;/&gt;&lt;property id=&quot;20300&quot; value=&quot;Slide 21 - &amp;quot;Use this layout when pairing words with a picture.&amp;quot;&quot;/&gt;&lt;property id=&quot;20307&quot; value=&quot;268&quot;/&gt;&lt;/object&gt;&lt;object type=&quot;3&quot; unique_id=&quot;184165&quot;&gt;&lt;property id=&quot;20148&quot; value=&quot;5&quot;/&gt;&lt;property id=&quot;20300&quot; value=&quot;Slide 22 - &amp;quot;Use this layout when pairing words with a picture.&amp;quot;&quot;/&gt;&lt;property id=&quot;20307&quot; value=&quot;269&quot;/&gt;&lt;/object&gt;&lt;object type=&quot;3&quot; unique_id=&quot;184166&quot;&gt;&lt;property id=&quot;20148&quot; value=&quot;5&quot;/&gt;&lt;property id=&quot;20300&quot; value=&quot;Slide 23&quot;/&gt;&lt;property id=&quot;20307&quot; value=&quot;270&quot;/&gt;&lt;/object&gt;&lt;object type=&quot;3&quot; unique_id=&quot;198815&quot;&gt;&lt;property id=&quot;20148&quot; value=&quot;5&quot;/&gt;&lt;property id=&quot;20300&quot; value=&quot;Slide 24 - &amp;quot;Best practices&amp;quot;&quot;/&gt;&lt;property id=&quot;20307&quot; value=&quot;286&quot;/&gt;&lt;/object&gt;&lt;object type=&quot;3&quot; unique_id=&quot;198816&quot;&gt;&lt;property id=&quot;20148&quot; value=&quot;5&quot;/&gt;&lt;property id=&quot;20300&quot; value=&quot;Slide 26 - &amp;quot;Only use the themes provided&amp;quot;&quot;/&gt;&lt;property id=&quot;20307&quot; value=&quot;287&quot;/&gt;&lt;/object&gt;&lt;object type=&quot;3&quot; unique_id=&quot;198998&quot;&gt;&lt;property id=&quot;20148&quot; value=&quot;5&quot;/&gt;&lt;property id=&quot;20300&quot; value=&quot;Slide 27 - &amp;quot;Seven tips for better presentations&amp;quot;&quot;/&gt;&lt;property id=&quot;20307&quot; value=&quot;288&quot;/&gt;&lt;/object&gt;&lt;object type=&quot;3&quot; unique_id=&quot;199061&quot;&gt;&lt;property id=&quot;20148&quot; value=&quot;5&quot;/&gt;&lt;property id=&quot;20300&quot; value=&quot;Slide 1 - &amp;quot;Please read&amp;quot;&quot;/&gt;&lt;property id=&quot;20307&quot; value=&quot;303&quot;/&gt;&lt;/object&gt;&lt;object type=&quot;3&quot; unique_id=&quot;199062&quot;&gt;&lt;property id=&quot;20148&quot; value=&quot;5&quot;/&gt;&lt;property id=&quot;20300&quot; value=&quot;Slide 2 - &amp;quot;Everyone is responsible  for security&amp;quot;&quot;/&gt;&lt;property id=&quot;20307&quot; value=&quot;443&quot;/&gt;&lt;/object&gt;&lt;object type=&quot;3&quot; unique_id=&quot;199063&quot;&gt;&lt;property id=&quot;20148&quot; value=&quot;5&quot;/&gt;&lt;property id=&quot;20300&quot; value=&quot;Slide 3 - &amp;quot;Please read&amp;quot;&quot;/&gt;&lt;property id=&quot;20307&quot; value=&quot;444&quot;/&gt;&lt;/object&gt;&lt;object type=&quot;3&quot; unique_id=&quot;199064&quot;&gt;&lt;property id=&quot;20148&quot; value=&quot;5&quot;/&gt;&lt;property id=&quot;20300&quot; value=&quot;Slide 4 - &amp;quot;Color themes&amp;quot;&quot;/&gt;&lt;property id=&quot;20307&quot; value=&quot;445&quot;/&gt;&lt;/object&gt;&lt;object type=&quot;3&quot; unique_id=&quot;199065&quot;&gt;&lt;property id=&quot;20148&quot; value=&quot;5&quot;/&gt;&lt;property id=&quot;20300&quot; value=&quot;Slide 5 - &amp;quot;Presentation Title Goes Here&amp;quot;&quot;/&gt;&lt;property id=&quot;20307&quot; value=&quot;256&quot;/&gt;&lt;/object&gt;&lt;object type=&quot;3&quot; unique_id=&quot;199066&quot;&gt;&lt;property id=&quot;20148&quot; value=&quot;5&quot;/&gt;&lt;property id=&quot;20300&quot; value=&quot;Slide 7 - &amp;quot;Use this slide for transitions&amp;quot;&quot;/&gt;&lt;property id=&quot;20307&quot; value=&quot;302&quot;/&gt;&lt;/object&gt;&lt;object type=&quot;3&quot; unique_id=&quot;199067&quot;&gt;&lt;property id=&quot;20148&quot; value=&quot;5&quot;/&gt;&lt;property id=&quot;20300&quot; value=&quot;Slide 8 - &amp;quot;“Design is the silent  ambassador of your brand.”&amp;quot;&quot;/&gt;&lt;property id=&quot;20307&quot; value=&quot;293&quot;/&gt;&lt;/object&gt;&lt;object type=&quot;3&quot; unique_id=&quot;199068&quot;&gt;&lt;property id=&quot;20148&quot; value=&quot;5&quot;/&gt;&lt;property id=&quot;20300&quot; value=&quot;Slide 9 - &amp;quot;“Design is the silent  ambassador of your brand.”&amp;quot;&quot;/&gt;&lt;property id=&quot;20307&quot; value=&quot;301&quot;/&gt;&lt;/object&gt;&lt;object type=&quot;3&quot; unique_id=&quot;199069&quot;&gt;&lt;property id=&quot;20148&quot; value=&quot;5&quot;/&gt;&lt;property id=&quot;20300&quot; value=&quot;Slide 17 - &amp;quot;Bar charts&amp;quot;&quot;/&gt;&lt;property id=&quot;20307&quot; value=&quot;298&quot;/&gt;&lt;/object&gt;&lt;object type=&quot;3&quot; unique_id=&quot;199070&quot;&gt;&lt;property id=&quot;20148&quot; value=&quot;5&quot;/&gt;&lt;property id=&quot;20300&quot; value=&quot;Slide 18 - &amp;quot;Line charts&amp;quot;&quot;/&gt;&lt;property id=&quot;20307&quot; value=&quot;300&quot;/&gt;&lt;/object&gt;&lt;object type=&quot;3&quot; unique_id=&quot;199071&quot;&gt;&lt;property id=&quot;20148&quot; value=&quot;5&quot;/&gt;&lt;property id=&quot;20300&quot; value=&quot;Slide 28&quot;/&gt;&lt;property id=&quot;20307&quot; value=&quot;290&quot;/&gt;&lt;/object&gt;&lt;/object&gt;&lt;object type=&quot;8&quot; unique_id=&quot;10268&quot;&gt;&lt;/object&gt;&lt;/object&gt;&lt;/database&gt;"/>
  <p:tag name="SECTOMILLISECCONVERTED" val="1"/>
</p:tagLst>
</file>

<file path=ppt/theme/theme1.xml><?xml version="1.0" encoding="utf-8"?>
<a:theme xmlns:a="http://schemas.openxmlformats.org/drawingml/2006/main" name="Blue theme 2015 16x9">
  <a:themeElements>
    <a:clrScheme name="Cisco Core Palette_2019_default">
      <a:dk1>
        <a:srgbClr val="282828"/>
      </a:dk1>
      <a:lt1>
        <a:srgbClr val="0D274D"/>
      </a:lt1>
      <a:dk2>
        <a:srgbClr val="1E4471"/>
      </a:dk2>
      <a:lt2>
        <a:srgbClr val="FFFFFF"/>
      </a:lt2>
      <a:accent1>
        <a:srgbClr val="00BCEB"/>
      </a:accent1>
      <a:accent2>
        <a:srgbClr val="6EBE4A"/>
      </a:accent2>
      <a:accent3>
        <a:srgbClr val="1E4471"/>
      </a:accent3>
      <a:accent4>
        <a:srgbClr val="9E9EA2"/>
      </a:accent4>
      <a:accent5>
        <a:srgbClr val="FBAB18"/>
      </a:accent5>
      <a:accent6>
        <a:srgbClr val="E3241B"/>
      </a:accent6>
      <a:hlink>
        <a:srgbClr val="00BCEB"/>
      </a:hlink>
      <a:folHlink>
        <a:srgbClr val="1E4471"/>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16x9_Corporate template_default_june_2019" id="{208B521F-355A-FB46-BB7F-8BEF1D5A8D32}" vid="{2A3B7A59-8DAE-1142-9EC4-CA5DB815A4C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8b3003e9-a29a-4ed7-9872-e02ffe87e61b">
      <UserInfo>
        <DisplayName>Niko Theologitis (ntheolog)</DisplayName>
        <AccountId>239</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F4E052F86350443B15EC8F16EC52179" ma:contentTypeVersion="8" ma:contentTypeDescription="Create a new document." ma:contentTypeScope="" ma:versionID="098261c6c66b0e98c06cceff604ceadb">
  <xsd:schema xmlns:xsd="http://www.w3.org/2001/XMLSchema" xmlns:xs="http://www.w3.org/2001/XMLSchema" xmlns:p="http://schemas.microsoft.com/office/2006/metadata/properties" xmlns:ns2="c1e2781c-0cc7-4d9a-88cf-5f2f7b835c92" xmlns:ns3="8b3003e9-a29a-4ed7-9872-e02ffe87e61b" targetNamespace="http://schemas.microsoft.com/office/2006/metadata/properties" ma:root="true" ma:fieldsID="d6499694354d2305213892264de5bb47" ns2:_="" ns3:_="">
    <xsd:import namespace="c1e2781c-0cc7-4d9a-88cf-5f2f7b835c92"/>
    <xsd:import namespace="8b3003e9-a29a-4ed7-9872-e02ffe87e61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e2781c-0cc7-4d9a-88cf-5f2f7b835c9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b3003e9-a29a-4ed7-9872-e02ffe87e61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04A11F-8B53-42ED-8942-DCC6F0E1D9EB}">
  <ds:schemaRefs>
    <ds:schemaRef ds:uri="http://schemas.microsoft.com/sharepoint/v3/contenttype/forms"/>
  </ds:schemaRefs>
</ds:datastoreItem>
</file>

<file path=customXml/itemProps2.xml><?xml version="1.0" encoding="utf-8"?>
<ds:datastoreItem xmlns:ds="http://schemas.openxmlformats.org/officeDocument/2006/customXml" ds:itemID="{48F89D8E-1BB5-43F0-8E3A-79D346E2CE88}">
  <ds:schemaRefs>
    <ds:schemaRef ds:uri="http://schemas.microsoft.com/office/2006/metadata/properties"/>
    <ds:schemaRef ds:uri="http://schemas.microsoft.com/office/infopath/2007/PartnerControls"/>
    <ds:schemaRef ds:uri="78afee00-1e44-49db-92c4-e93b74c7b635"/>
  </ds:schemaRefs>
</ds:datastoreItem>
</file>

<file path=customXml/itemProps3.xml><?xml version="1.0" encoding="utf-8"?>
<ds:datastoreItem xmlns:ds="http://schemas.openxmlformats.org/officeDocument/2006/customXml" ds:itemID="{9EDDBFB1-FBD2-4846-BDDF-1EF5906B5C33}"/>
</file>

<file path=docProps/app.xml><?xml version="1.0" encoding="utf-8"?>
<Properties xmlns="http://schemas.openxmlformats.org/officeDocument/2006/extended-properties" xmlns:vt="http://schemas.openxmlformats.org/officeDocument/2006/docPropsVTypes">
  <Template/>
  <TotalTime>709</TotalTime>
  <Words>1089</Words>
  <Application>Microsoft Office PowerPoint</Application>
  <PresentationFormat>On-screen Show (16:9)</PresentationFormat>
  <Paragraphs>181</Paragraphs>
  <Slides>31</Slides>
  <Notes>0</Notes>
  <HiddenSlides>1</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Blue theme 2015 16x9</vt:lpstr>
      <vt:lpstr>SFP Demo Configuration Handbook  WxCC 2.0  </vt:lpstr>
      <vt:lpstr>What is this about ? </vt:lpstr>
      <vt:lpstr>PowerPoint Presentation</vt:lpstr>
      <vt:lpstr>PowerPoint Presentation</vt:lpstr>
      <vt:lpstr>Module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SFP Demo Configuration Handbook  WxCC 2.0  </dc:title>
  <dc:creator>Chandramouli Vaithiyanathan (chmouli)</dc:creator>
  <cp:lastModifiedBy>Niko Theologitis (ntheolog)</cp:lastModifiedBy>
  <cp:revision>894</cp:revision>
  <cp:lastPrinted>1601-01-01T00:00:00Z</cp:lastPrinted>
  <dcterms:created xsi:type="dcterms:W3CDTF">2020-10-30T01:31:58Z</dcterms:created>
  <dcterms:modified xsi:type="dcterms:W3CDTF">2020-12-12T01:59:44Z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0x010100EF4E052F86350443B15EC8F16EC52179</vt:lpwstr>
  </property>
  <property fmtid="{D5CDD505-2E9C-101B-9397-08002B2CF9AE}" pid="3" name="Order">
    <vt:r8>200</vt:r8>
  </property>
  <property fmtid="{D5CDD505-2E9C-101B-9397-08002B2CF9AE}" pid="4" name="xd_Signature">
    <vt:bool>false</vt:bool>
  </property>
  <property fmtid="{D5CDD505-2E9C-101B-9397-08002B2CF9AE}" pid="5" name="SharedWithUsers">
    <vt:lpwstr>239;#Niko Theologitis (ntheolog)</vt:lpwstr>
  </property>
  <property fmtid="{D5CDD505-2E9C-101B-9397-08002B2CF9AE}" pid="6" name="xd_ProgID">
    <vt:lpwstr/>
  </property>
  <property fmtid="{D5CDD505-2E9C-101B-9397-08002B2CF9AE}" pid="7" name="_SourceUrl">
    <vt:lpwstr/>
  </property>
  <property fmtid="{D5CDD505-2E9C-101B-9397-08002B2CF9AE}" pid="8" name="_SharedFileIndex">
    <vt:lpwstr/>
  </property>
  <property fmtid="{D5CDD505-2E9C-101B-9397-08002B2CF9AE}" pid="9" name="ComplianceAssetId">
    <vt:lpwstr/>
  </property>
  <property fmtid="{D5CDD505-2E9C-101B-9397-08002B2CF9AE}" pid="10" name="TemplateUrl">
    <vt:lpwstr/>
  </property>
</Properties>
</file>